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  <p:sldMasterId id="2147483692" r:id="rId5"/>
    <p:sldMasterId id="2147483670" r:id="rId6"/>
    <p:sldMasterId id="2147483681" r:id="rId7"/>
    <p:sldMasterId id="2147483699" r:id="rId8"/>
    <p:sldMasterId id="2147483707" r:id="rId9"/>
    <p:sldMasterId id="2147483709" r:id="rId10"/>
  </p:sldMasterIdLst>
  <p:notesMasterIdLst>
    <p:notesMasterId r:id="rId32"/>
  </p:notesMasterIdLst>
  <p:handoutMasterIdLst>
    <p:handoutMasterId r:id="rId33"/>
  </p:handoutMasterIdLst>
  <p:sldIdLst>
    <p:sldId id="418" r:id="rId11"/>
    <p:sldId id="408" r:id="rId12"/>
    <p:sldId id="406" r:id="rId13"/>
    <p:sldId id="419" r:id="rId14"/>
    <p:sldId id="420" r:id="rId15"/>
    <p:sldId id="422" r:id="rId16"/>
    <p:sldId id="421" r:id="rId17"/>
    <p:sldId id="424" r:id="rId18"/>
    <p:sldId id="423" r:id="rId19"/>
    <p:sldId id="426" r:id="rId20"/>
    <p:sldId id="425" r:id="rId21"/>
    <p:sldId id="427" r:id="rId22"/>
    <p:sldId id="429" r:id="rId23"/>
    <p:sldId id="430" r:id="rId24"/>
    <p:sldId id="428" r:id="rId25"/>
    <p:sldId id="431" r:id="rId26"/>
    <p:sldId id="432" r:id="rId27"/>
    <p:sldId id="433" r:id="rId28"/>
    <p:sldId id="435" r:id="rId29"/>
    <p:sldId id="434" r:id="rId30"/>
    <p:sldId id="360" r:id="rId3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9E3E58-CC9D-7406-BC9B-A888C17826FF}" name="Karen Kollar" initials="KK" userId="S::karen.kollar@texmed.org::5aa58a4b-5768-4c8b-84ab-e2d87dee763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yl Krhovjak" initials="CK" lastIdx="14" clrIdx="0">
    <p:extLst>
      <p:ext uri="{19B8F6BF-5375-455C-9EA6-DF929625EA0E}">
        <p15:presenceInfo xmlns:p15="http://schemas.microsoft.com/office/powerpoint/2012/main" userId="Cheryl Krhovjak" providerId="None"/>
      </p:ext>
    </p:extLst>
  </p:cmAuthor>
  <p:cmAuthor id="2" name="Kevin Krhovjak" initials="KK" lastIdx="25" clrIdx="1">
    <p:extLst>
      <p:ext uri="{19B8F6BF-5375-455C-9EA6-DF929625EA0E}">
        <p15:presenceInfo xmlns:p15="http://schemas.microsoft.com/office/powerpoint/2012/main" userId="fbfdacf6412d1e5f" providerId="Windows Live"/>
      </p:ext>
    </p:extLst>
  </p:cmAuthor>
  <p:cmAuthor id="3" name="Juliana Stanley" initials="JS" lastIdx="3" clrIdx="2">
    <p:extLst>
      <p:ext uri="{19B8F6BF-5375-455C-9EA6-DF929625EA0E}">
        <p15:presenceInfo xmlns:p15="http://schemas.microsoft.com/office/powerpoint/2012/main" userId="S-1-5-21-1908608066-196882817-1542849698-20923" providerId="AD"/>
      </p:ext>
    </p:extLst>
  </p:cmAuthor>
  <p:cmAuthor id="4" name="Ellen Terry" initials="ET" lastIdx="78" clrIdx="3">
    <p:extLst>
      <p:ext uri="{19B8F6BF-5375-455C-9EA6-DF929625EA0E}">
        <p15:presenceInfo xmlns:p15="http://schemas.microsoft.com/office/powerpoint/2012/main" userId="S-1-5-21-1908608066-196882817-1542849698-2710" providerId="AD"/>
      </p:ext>
    </p:extLst>
  </p:cmAuthor>
  <p:cmAuthor id="5" name="Karen Kollar" initials="KK" lastIdx="3" clrIdx="4">
    <p:extLst>
      <p:ext uri="{19B8F6BF-5375-455C-9EA6-DF929625EA0E}">
        <p15:presenceInfo xmlns:p15="http://schemas.microsoft.com/office/powerpoint/2012/main" userId="S::karen.kollar@texmed.org::5aa58a4b-5768-4c8b-84ab-e2d87dee763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5596"/>
    <a:srgbClr val="EAEFF7"/>
    <a:srgbClr val="2C2C2C"/>
    <a:srgbClr val="747D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BEE878-9D87-4817-BA91-5510ED93A214}" v="1" dt="2026-02-11T16:21:17.696"/>
    <p1510:client id="{5648278C-737A-47B0-BFB3-F9AE9EE8D9BA}" v="1" dt="2026-02-11T15:22:54.2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76638" autoAdjust="0"/>
  </p:normalViewPr>
  <p:slideViewPr>
    <p:cSldViewPr snapToGrid="0">
      <p:cViewPr varScale="1">
        <p:scale>
          <a:sx n="111" d="100"/>
          <a:sy n="111" d="100"/>
        </p:scale>
        <p:origin x="123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4" d="100"/>
          <a:sy n="44" d="100"/>
        </p:scale>
        <p:origin x="2712" y="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microsoft.com/office/2016/11/relationships/changesInfo" Target="changesInfos/changesInfo1.xml"/><Relationship Id="rId21" Type="http://schemas.openxmlformats.org/officeDocument/2006/relationships/slide" Target="slides/slide11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Lang" userId="75d318ca-165a-45d1-b993-8cf3b53bc5a5" providerId="ADAL" clId="{4E9F9464-6F33-4C5D-BB75-9B4E8999037F}"/>
    <pc:docChg chg="custSel modSld">
      <pc:chgData name="Laura Lang" userId="75d318ca-165a-45d1-b993-8cf3b53bc5a5" providerId="ADAL" clId="{4E9F9464-6F33-4C5D-BB75-9B4E8999037F}" dt="2026-02-11T16:21:26.417" v="0" actId="3626"/>
      <pc:docMkLst>
        <pc:docMk/>
      </pc:docMkLst>
      <pc:sldChg chg="modSp mod">
        <pc:chgData name="Laura Lang" userId="75d318ca-165a-45d1-b993-8cf3b53bc5a5" providerId="ADAL" clId="{4E9F9464-6F33-4C5D-BB75-9B4E8999037F}" dt="2026-02-11T16:21:26.417" v="0" actId="3626"/>
        <pc:sldMkLst>
          <pc:docMk/>
          <pc:sldMk cId="2966686910" sldId="423"/>
        </pc:sldMkLst>
        <pc:spChg chg="mod">
          <ac:chgData name="Laura Lang" userId="75d318ca-165a-45d1-b993-8cf3b53bc5a5" providerId="ADAL" clId="{4E9F9464-6F33-4C5D-BB75-9B4E8999037F}" dt="2026-02-11T16:21:26.417" v="0" actId="3626"/>
          <ac:spMkLst>
            <pc:docMk/>
            <pc:sldMk cId="2966686910" sldId="423"/>
            <ac:spMk id="4" creationId="{83B5F0B7-3579-40BE-5A0F-BCCBCE0042E7}"/>
          </ac:spMkLst>
        </pc:spChg>
      </pc:sldChg>
    </pc:docChg>
  </pc:docChgLst>
  <pc:docChgLst>
    <pc:chgData name="Karen Kollar" userId="5aa58a4b-5768-4c8b-84ab-e2d87dee763a" providerId="ADAL" clId="{90C08E09-F485-4CF6-88C0-505FFEAB1D2D}"/>
    <pc:docChg chg="undo redo custSel addSld delSld modSld sldOrd">
      <pc:chgData name="Karen Kollar" userId="5aa58a4b-5768-4c8b-84ab-e2d87dee763a" providerId="ADAL" clId="{90C08E09-F485-4CF6-88C0-505FFEAB1D2D}" dt="2026-02-11T15:21:45.712" v="939" actId="20577"/>
      <pc:docMkLst>
        <pc:docMk/>
      </pc:docMkLst>
      <pc:sldChg chg="addSp modSp mod">
        <pc:chgData name="Karen Kollar" userId="5aa58a4b-5768-4c8b-84ab-e2d87dee763a" providerId="ADAL" clId="{90C08E09-F485-4CF6-88C0-505FFEAB1D2D}" dt="2026-01-29T22:26:21.422" v="832" actId="1076"/>
        <pc:sldMkLst>
          <pc:docMk/>
          <pc:sldMk cId="18594958" sldId="360"/>
        </pc:sldMkLst>
        <pc:spChg chg="add mod">
          <ac:chgData name="Karen Kollar" userId="5aa58a4b-5768-4c8b-84ab-e2d87dee763a" providerId="ADAL" clId="{90C08E09-F485-4CF6-88C0-505FFEAB1D2D}" dt="2026-01-29T22:25:49.618" v="797" actId="1076"/>
          <ac:spMkLst>
            <pc:docMk/>
            <pc:sldMk cId="18594958" sldId="360"/>
            <ac:spMk id="2" creationId="{031F9D00-E4B6-AD56-6641-E9C524C6E213}"/>
          </ac:spMkLst>
        </pc:spChg>
        <pc:spChg chg="add mod">
          <ac:chgData name="Karen Kollar" userId="5aa58a4b-5768-4c8b-84ab-e2d87dee763a" providerId="ADAL" clId="{90C08E09-F485-4CF6-88C0-505FFEAB1D2D}" dt="2026-01-29T22:26:05.139" v="818" actId="1035"/>
          <ac:spMkLst>
            <pc:docMk/>
            <pc:sldMk cId="18594958" sldId="360"/>
            <ac:spMk id="3" creationId="{2F144BD8-AB13-82EF-BB08-165AB0B3994C}"/>
          </ac:spMkLst>
        </pc:spChg>
        <pc:spChg chg="add mod">
          <ac:chgData name="Karen Kollar" userId="5aa58a4b-5768-4c8b-84ab-e2d87dee763a" providerId="ADAL" clId="{90C08E09-F485-4CF6-88C0-505FFEAB1D2D}" dt="2026-01-29T22:26:21.422" v="832" actId="1076"/>
          <ac:spMkLst>
            <pc:docMk/>
            <pc:sldMk cId="18594958" sldId="360"/>
            <ac:spMk id="4" creationId="{889D4FAF-350F-2C44-2060-246DAD0CFF06}"/>
          </ac:spMkLst>
        </pc:spChg>
        <pc:spChg chg="add mod">
          <ac:chgData name="Karen Kollar" userId="5aa58a4b-5768-4c8b-84ab-e2d87dee763a" providerId="ADAL" clId="{90C08E09-F485-4CF6-88C0-505FFEAB1D2D}" dt="2026-01-29T22:25:59.692" v="805" actId="1035"/>
          <ac:spMkLst>
            <pc:docMk/>
            <pc:sldMk cId="18594958" sldId="360"/>
            <ac:spMk id="6" creationId="{6F7E7107-7585-8D98-6304-6BEEEE2EC2F4}"/>
          </ac:spMkLst>
        </pc:spChg>
      </pc:sldChg>
      <pc:sldChg chg="addSp delSp modSp mod">
        <pc:chgData name="Karen Kollar" userId="5aa58a4b-5768-4c8b-84ab-e2d87dee763a" providerId="ADAL" clId="{90C08E09-F485-4CF6-88C0-505FFEAB1D2D}" dt="2026-01-29T21:55:04.589" v="402" actId="255"/>
        <pc:sldMkLst>
          <pc:docMk/>
          <pc:sldMk cId="2457223374" sldId="406"/>
        </pc:sldMkLst>
        <pc:spChg chg="mod">
          <ac:chgData name="Karen Kollar" userId="5aa58a4b-5768-4c8b-84ab-e2d87dee763a" providerId="ADAL" clId="{90C08E09-F485-4CF6-88C0-505FFEAB1D2D}" dt="2026-01-29T21:09:37.672" v="90"/>
          <ac:spMkLst>
            <pc:docMk/>
            <pc:sldMk cId="2457223374" sldId="406"/>
            <ac:spMk id="2" creationId="{70C4B061-8CAB-42B4-8EEB-53FB45EB0A57}"/>
          </ac:spMkLst>
        </pc:spChg>
        <pc:spChg chg="add mod">
          <ac:chgData name="Karen Kollar" userId="5aa58a4b-5768-4c8b-84ab-e2d87dee763a" providerId="ADAL" clId="{90C08E09-F485-4CF6-88C0-505FFEAB1D2D}" dt="2026-01-29T21:55:04.589" v="402" actId="255"/>
          <ac:spMkLst>
            <pc:docMk/>
            <pc:sldMk cId="2457223374" sldId="406"/>
            <ac:spMk id="4" creationId="{89B45BCD-5D5E-482F-4DBF-C157A89F6C4C}"/>
          </ac:spMkLst>
        </pc:spChg>
      </pc:sldChg>
      <pc:sldChg chg="modSp mod ord">
        <pc:chgData name="Karen Kollar" userId="5aa58a4b-5768-4c8b-84ab-e2d87dee763a" providerId="ADAL" clId="{90C08E09-F485-4CF6-88C0-505FFEAB1D2D}" dt="2026-01-29T21:10:02.276" v="102" actId="20577"/>
        <pc:sldMkLst>
          <pc:docMk/>
          <pc:sldMk cId="768161561" sldId="408"/>
        </pc:sldMkLst>
        <pc:spChg chg="mod">
          <ac:chgData name="Karen Kollar" userId="5aa58a4b-5768-4c8b-84ab-e2d87dee763a" providerId="ADAL" clId="{90C08E09-F485-4CF6-88C0-505FFEAB1D2D}" dt="2026-01-29T21:10:02.276" v="102" actId="20577"/>
          <ac:spMkLst>
            <pc:docMk/>
            <pc:sldMk cId="768161561" sldId="408"/>
            <ac:spMk id="5" creationId="{67C86DA2-6B36-4E50-A483-FE751DF6676E}"/>
          </ac:spMkLst>
        </pc:spChg>
      </pc:sldChg>
      <pc:sldChg chg="addSp modSp mod">
        <pc:chgData name="Karen Kollar" userId="5aa58a4b-5768-4c8b-84ab-e2d87dee763a" providerId="ADAL" clId="{90C08E09-F485-4CF6-88C0-505FFEAB1D2D}" dt="2026-01-29T21:58:41.969" v="422" actId="113"/>
        <pc:sldMkLst>
          <pc:docMk/>
          <pc:sldMk cId="665490049" sldId="418"/>
        </pc:sldMkLst>
        <pc:spChg chg="add mod">
          <ac:chgData name="Karen Kollar" userId="5aa58a4b-5768-4c8b-84ab-e2d87dee763a" providerId="ADAL" clId="{90C08E09-F485-4CF6-88C0-505FFEAB1D2D}" dt="2026-01-29T21:58:17.510" v="419" actId="255"/>
          <ac:spMkLst>
            <pc:docMk/>
            <pc:sldMk cId="665490049" sldId="418"/>
            <ac:spMk id="3" creationId="{07964D55-94A1-1321-4610-4B1727AC0105}"/>
          </ac:spMkLst>
        </pc:spChg>
        <pc:spChg chg="add mod">
          <ac:chgData name="Karen Kollar" userId="5aa58a4b-5768-4c8b-84ab-e2d87dee763a" providerId="ADAL" clId="{90C08E09-F485-4CF6-88C0-505FFEAB1D2D}" dt="2026-01-29T21:58:41.969" v="422" actId="113"/>
          <ac:spMkLst>
            <pc:docMk/>
            <pc:sldMk cId="665490049" sldId="418"/>
            <ac:spMk id="5" creationId="{8E5EEC5F-46FE-2B92-9A7B-7E48527BB163}"/>
          </ac:spMkLst>
        </pc:spChg>
      </pc:sldChg>
      <pc:sldChg chg="addSp delSp modSp new mod">
        <pc:chgData name="Karen Kollar" userId="5aa58a4b-5768-4c8b-84ab-e2d87dee763a" providerId="ADAL" clId="{90C08E09-F485-4CF6-88C0-505FFEAB1D2D}" dt="2026-01-29T21:55:31.967" v="405" actId="14100"/>
        <pc:sldMkLst>
          <pc:docMk/>
          <pc:sldMk cId="1690318528" sldId="419"/>
        </pc:sldMkLst>
        <pc:spChg chg="mod">
          <ac:chgData name="Karen Kollar" userId="5aa58a4b-5768-4c8b-84ab-e2d87dee763a" providerId="ADAL" clId="{90C08E09-F485-4CF6-88C0-505FFEAB1D2D}" dt="2026-01-29T21:11:32.801" v="108"/>
          <ac:spMkLst>
            <pc:docMk/>
            <pc:sldMk cId="1690318528" sldId="419"/>
            <ac:spMk id="2" creationId="{92FA979A-B17B-9F4F-5F02-73F90EB0079A}"/>
          </ac:spMkLst>
        </pc:spChg>
        <pc:spChg chg="add mod">
          <ac:chgData name="Karen Kollar" userId="5aa58a4b-5768-4c8b-84ab-e2d87dee763a" providerId="ADAL" clId="{90C08E09-F485-4CF6-88C0-505FFEAB1D2D}" dt="2026-01-29T21:55:31.967" v="405" actId="14100"/>
          <ac:spMkLst>
            <pc:docMk/>
            <pc:sldMk cId="1690318528" sldId="419"/>
            <ac:spMk id="4" creationId="{5ACFE3F8-CCE8-6A68-90FB-1B3A1FB13435}"/>
          </ac:spMkLst>
        </pc:spChg>
      </pc:sldChg>
      <pc:sldChg chg="addSp delSp modSp add mod">
        <pc:chgData name="Karen Kollar" userId="5aa58a4b-5768-4c8b-84ab-e2d87dee763a" providerId="ADAL" clId="{90C08E09-F485-4CF6-88C0-505FFEAB1D2D}" dt="2026-01-29T21:55:59.848" v="407" actId="255"/>
        <pc:sldMkLst>
          <pc:docMk/>
          <pc:sldMk cId="97201054" sldId="420"/>
        </pc:sldMkLst>
        <pc:spChg chg="mod">
          <ac:chgData name="Karen Kollar" userId="5aa58a4b-5768-4c8b-84ab-e2d87dee763a" providerId="ADAL" clId="{90C08E09-F485-4CF6-88C0-505FFEAB1D2D}" dt="2026-01-29T21:13:54.516" v="121"/>
          <ac:spMkLst>
            <pc:docMk/>
            <pc:sldMk cId="97201054" sldId="420"/>
            <ac:spMk id="2" creationId="{B066B083-EE13-EA05-7182-F61C5B6251B0}"/>
          </ac:spMkLst>
        </pc:spChg>
        <pc:spChg chg="add mod">
          <ac:chgData name="Karen Kollar" userId="5aa58a4b-5768-4c8b-84ab-e2d87dee763a" providerId="ADAL" clId="{90C08E09-F485-4CF6-88C0-505FFEAB1D2D}" dt="2026-01-29T21:55:53.017" v="406" actId="255"/>
          <ac:spMkLst>
            <pc:docMk/>
            <pc:sldMk cId="97201054" sldId="420"/>
            <ac:spMk id="4" creationId="{6F0DC3FB-52E6-49D8-AD11-54C1EB725783}"/>
          </ac:spMkLst>
        </pc:spChg>
        <pc:spChg chg="add mod">
          <ac:chgData name="Karen Kollar" userId="5aa58a4b-5768-4c8b-84ab-e2d87dee763a" providerId="ADAL" clId="{90C08E09-F485-4CF6-88C0-505FFEAB1D2D}" dt="2026-01-29T21:55:59.848" v="407" actId="255"/>
          <ac:spMkLst>
            <pc:docMk/>
            <pc:sldMk cId="97201054" sldId="420"/>
            <ac:spMk id="5" creationId="{7117B00C-1B4D-5983-A246-F33E393D8102}"/>
          </ac:spMkLst>
        </pc:spChg>
        <pc:spChg chg="add mod">
          <ac:chgData name="Karen Kollar" userId="5aa58a4b-5768-4c8b-84ab-e2d87dee763a" providerId="ADAL" clId="{90C08E09-F485-4CF6-88C0-505FFEAB1D2D}" dt="2026-01-29T21:15:41.871" v="141" actId="1036"/>
          <ac:spMkLst>
            <pc:docMk/>
            <pc:sldMk cId="97201054" sldId="420"/>
            <ac:spMk id="6" creationId="{2ED894E5-EA8F-46A8-7A42-5A4B1F779849}"/>
          </ac:spMkLst>
        </pc:spChg>
      </pc:sldChg>
      <pc:sldChg chg="addSp delSp modSp add mod">
        <pc:chgData name="Karen Kollar" userId="5aa58a4b-5768-4c8b-84ab-e2d87dee763a" providerId="ADAL" clId="{90C08E09-F485-4CF6-88C0-505FFEAB1D2D}" dt="2026-01-29T21:57:15.283" v="417" actId="1036"/>
        <pc:sldMkLst>
          <pc:docMk/>
          <pc:sldMk cId="1635549696" sldId="421"/>
        </pc:sldMkLst>
        <pc:spChg chg="mod">
          <ac:chgData name="Karen Kollar" userId="5aa58a4b-5768-4c8b-84ab-e2d87dee763a" providerId="ADAL" clId="{90C08E09-F485-4CF6-88C0-505FFEAB1D2D}" dt="2026-01-29T21:19:03.510" v="152"/>
          <ac:spMkLst>
            <pc:docMk/>
            <pc:sldMk cId="1635549696" sldId="421"/>
            <ac:spMk id="2" creationId="{8D58992E-8326-572F-CE18-D807D077916E}"/>
          </ac:spMkLst>
        </pc:spChg>
        <pc:spChg chg="add mod">
          <ac:chgData name="Karen Kollar" userId="5aa58a4b-5768-4c8b-84ab-e2d87dee763a" providerId="ADAL" clId="{90C08E09-F485-4CF6-88C0-505FFEAB1D2D}" dt="2026-01-29T21:56:57.800" v="411" actId="1076"/>
          <ac:spMkLst>
            <pc:docMk/>
            <pc:sldMk cId="1635549696" sldId="421"/>
            <ac:spMk id="4" creationId="{F51CF8B3-8A46-808A-2279-FAA074311FB5}"/>
          </ac:spMkLst>
        </pc:spChg>
        <pc:spChg chg="add mod">
          <ac:chgData name="Karen Kollar" userId="5aa58a4b-5768-4c8b-84ab-e2d87dee763a" providerId="ADAL" clId="{90C08E09-F485-4CF6-88C0-505FFEAB1D2D}" dt="2026-01-29T21:20:03.873" v="156"/>
          <ac:spMkLst>
            <pc:docMk/>
            <pc:sldMk cId="1635549696" sldId="421"/>
            <ac:spMk id="7" creationId="{3DED7EC6-8E71-6007-F976-ADD6E20EC9EC}"/>
          </ac:spMkLst>
        </pc:spChg>
        <pc:spChg chg="add mod">
          <ac:chgData name="Karen Kollar" userId="5aa58a4b-5768-4c8b-84ab-e2d87dee763a" providerId="ADAL" clId="{90C08E09-F485-4CF6-88C0-505FFEAB1D2D}" dt="2026-01-29T21:22:28.922" v="337" actId="1036"/>
          <ac:spMkLst>
            <pc:docMk/>
            <pc:sldMk cId="1635549696" sldId="421"/>
            <ac:spMk id="8" creationId="{BC6347D2-98B0-7E09-54FE-327236ADF73B}"/>
          </ac:spMkLst>
        </pc:spChg>
        <pc:spChg chg="add mod">
          <ac:chgData name="Karen Kollar" userId="5aa58a4b-5768-4c8b-84ab-e2d87dee763a" providerId="ADAL" clId="{90C08E09-F485-4CF6-88C0-505FFEAB1D2D}" dt="2026-01-29T21:57:15.283" v="417" actId="1036"/>
          <ac:spMkLst>
            <pc:docMk/>
            <pc:sldMk cId="1635549696" sldId="421"/>
            <ac:spMk id="9" creationId="{822FCC6C-E2CA-088B-83FB-39F86785B9FD}"/>
          </ac:spMkLst>
        </pc:spChg>
        <pc:spChg chg="add mod">
          <ac:chgData name="Karen Kollar" userId="5aa58a4b-5768-4c8b-84ab-e2d87dee763a" providerId="ADAL" clId="{90C08E09-F485-4CF6-88C0-505FFEAB1D2D}" dt="2026-01-29T21:20:35.323" v="189"/>
          <ac:spMkLst>
            <pc:docMk/>
            <pc:sldMk cId="1635549696" sldId="421"/>
            <ac:spMk id="11" creationId="{F234B8C3-6361-9E54-D05F-94298710A830}"/>
          </ac:spMkLst>
        </pc:spChg>
        <pc:spChg chg="add mod">
          <ac:chgData name="Karen Kollar" userId="5aa58a4b-5768-4c8b-84ab-e2d87dee763a" providerId="ADAL" clId="{90C08E09-F485-4CF6-88C0-505FFEAB1D2D}" dt="2026-01-29T21:21:54.142" v="285" actId="1036"/>
          <ac:spMkLst>
            <pc:docMk/>
            <pc:sldMk cId="1635549696" sldId="421"/>
            <ac:spMk id="12" creationId="{481A4FD8-4850-5ADD-A774-865C390D0328}"/>
          </ac:spMkLst>
        </pc:spChg>
        <pc:grpChg chg="add mod">
          <ac:chgData name="Karen Kollar" userId="5aa58a4b-5768-4c8b-84ab-e2d87dee763a" providerId="ADAL" clId="{90C08E09-F485-4CF6-88C0-505FFEAB1D2D}" dt="2026-01-29T21:22:45.206" v="360" actId="1037"/>
          <ac:grpSpMkLst>
            <pc:docMk/>
            <pc:sldMk cId="1635549696" sldId="421"/>
            <ac:grpSpMk id="6" creationId="{BD887FEB-ECDD-4089-B44B-EEC38798FE58}"/>
          </ac:grpSpMkLst>
        </pc:grpChg>
        <pc:grpChg chg="add mod">
          <ac:chgData name="Karen Kollar" userId="5aa58a4b-5768-4c8b-84ab-e2d87dee763a" providerId="ADAL" clId="{90C08E09-F485-4CF6-88C0-505FFEAB1D2D}" dt="2026-01-29T21:22:11.292" v="301" actId="1036"/>
          <ac:grpSpMkLst>
            <pc:docMk/>
            <pc:sldMk cId="1635549696" sldId="421"/>
            <ac:grpSpMk id="10" creationId="{B992A08C-DB4B-6A9C-8B82-ABA97EC046C0}"/>
          </ac:grpSpMkLst>
        </pc:grpChg>
      </pc:sldChg>
      <pc:sldChg chg="addSp delSp modSp add mod ord">
        <pc:chgData name="Karen Kollar" userId="5aa58a4b-5768-4c8b-84ab-e2d87dee763a" providerId="ADAL" clId="{90C08E09-F485-4CF6-88C0-505FFEAB1D2D}" dt="2026-01-29T21:56:33.110" v="409" actId="255"/>
        <pc:sldMkLst>
          <pc:docMk/>
          <pc:sldMk cId="1743381871" sldId="422"/>
        </pc:sldMkLst>
        <pc:spChg chg="mod">
          <ac:chgData name="Karen Kollar" userId="5aa58a4b-5768-4c8b-84ab-e2d87dee763a" providerId="ADAL" clId="{90C08E09-F485-4CF6-88C0-505FFEAB1D2D}" dt="2026-01-29T21:16:11.954" v="143"/>
          <ac:spMkLst>
            <pc:docMk/>
            <pc:sldMk cId="1743381871" sldId="422"/>
            <ac:spMk id="2" creationId="{5BB4DEEB-F96D-45C5-9BC3-D6A66693BB7D}"/>
          </ac:spMkLst>
        </pc:spChg>
        <pc:spChg chg="add mod">
          <ac:chgData name="Karen Kollar" userId="5aa58a4b-5768-4c8b-84ab-e2d87dee763a" providerId="ADAL" clId="{90C08E09-F485-4CF6-88C0-505FFEAB1D2D}" dt="2026-01-29T21:56:33.110" v="409" actId="255"/>
          <ac:spMkLst>
            <pc:docMk/>
            <pc:sldMk cId="1743381871" sldId="422"/>
            <ac:spMk id="4" creationId="{9DE674BE-A399-62B5-3623-C3001390E6EC}"/>
          </ac:spMkLst>
        </pc:spChg>
      </pc:sldChg>
      <pc:sldChg chg="addSp delSp modSp add mod">
        <pc:chgData name="Karen Kollar" userId="5aa58a4b-5768-4c8b-84ab-e2d87dee763a" providerId="ADAL" clId="{90C08E09-F485-4CF6-88C0-505FFEAB1D2D}" dt="2026-02-11T15:21:45.712" v="939" actId="20577"/>
        <pc:sldMkLst>
          <pc:docMk/>
          <pc:sldMk cId="2966686910" sldId="423"/>
        </pc:sldMkLst>
        <pc:spChg chg="mod">
          <ac:chgData name="Karen Kollar" userId="5aa58a4b-5768-4c8b-84ab-e2d87dee763a" providerId="ADAL" clId="{90C08E09-F485-4CF6-88C0-505FFEAB1D2D}" dt="2026-01-29T21:51:49.093" v="377"/>
          <ac:spMkLst>
            <pc:docMk/>
            <pc:sldMk cId="2966686910" sldId="423"/>
            <ac:spMk id="2" creationId="{C715072C-88D1-0C19-7F57-80B7817A665D}"/>
          </ac:spMkLst>
        </pc:spChg>
        <pc:spChg chg="add mod">
          <ac:chgData name="Karen Kollar" userId="5aa58a4b-5768-4c8b-84ab-e2d87dee763a" providerId="ADAL" clId="{90C08E09-F485-4CF6-88C0-505FFEAB1D2D}" dt="2026-02-11T15:21:45.712" v="939" actId="20577"/>
          <ac:spMkLst>
            <pc:docMk/>
            <pc:sldMk cId="2966686910" sldId="423"/>
            <ac:spMk id="4" creationId="{83B5F0B7-3579-40BE-5A0F-BCCBCE0042E7}"/>
          </ac:spMkLst>
        </pc:spChg>
      </pc:sldChg>
      <pc:sldChg chg="modSp new mod">
        <pc:chgData name="Karen Kollar" userId="5aa58a4b-5768-4c8b-84ab-e2d87dee763a" providerId="ADAL" clId="{90C08E09-F485-4CF6-88C0-505FFEAB1D2D}" dt="2026-01-29T21:24:18.945" v="374" actId="113"/>
        <pc:sldMkLst>
          <pc:docMk/>
          <pc:sldMk cId="3885599363" sldId="424"/>
        </pc:sldMkLst>
        <pc:spChg chg="mod">
          <ac:chgData name="Karen Kollar" userId="5aa58a4b-5768-4c8b-84ab-e2d87dee763a" providerId="ADAL" clId="{90C08E09-F485-4CF6-88C0-505FFEAB1D2D}" dt="2026-01-29T21:24:18.945" v="374" actId="113"/>
          <ac:spMkLst>
            <pc:docMk/>
            <pc:sldMk cId="3885599363" sldId="424"/>
            <ac:spMk id="2" creationId="{5CC5CF41-D545-1741-84E5-49C2A9E3C914}"/>
          </ac:spMkLst>
        </pc:spChg>
      </pc:sldChg>
      <pc:sldChg chg="addSp delSp modSp add mod">
        <pc:chgData name="Karen Kollar" userId="5aa58a4b-5768-4c8b-84ab-e2d87dee763a" providerId="ADAL" clId="{90C08E09-F485-4CF6-88C0-505FFEAB1D2D}" dt="2026-01-29T22:28:15.022" v="840" actId="27636"/>
        <pc:sldMkLst>
          <pc:docMk/>
          <pc:sldMk cId="959105346" sldId="425"/>
        </pc:sldMkLst>
        <pc:spChg chg="mod">
          <ac:chgData name="Karen Kollar" userId="5aa58a4b-5768-4c8b-84ab-e2d87dee763a" providerId="ADAL" clId="{90C08E09-F485-4CF6-88C0-505FFEAB1D2D}" dt="2026-01-29T22:01:03.029" v="453"/>
          <ac:spMkLst>
            <pc:docMk/>
            <pc:sldMk cId="959105346" sldId="425"/>
            <ac:spMk id="2" creationId="{E4EC5E4B-77B2-5C38-4A24-58A5186C5CC5}"/>
          </ac:spMkLst>
        </pc:spChg>
        <pc:spChg chg="add mod">
          <ac:chgData name="Karen Kollar" userId="5aa58a4b-5768-4c8b-84ab-e2d87dee763a" providerId="ADAL" clId="{90C08E09-F485-4CF6-88C0-505FFEAB1D2D}" dt="2026-01-29T22:28:15.022" v="840" actId="27636"/>
          <ac:spMkLst>
            <pc:docMk/>
            <pc:sldMk cId="959105346" sldId="425"/>
            <ac:spMk id="4" creationId="{9C3DEC80-6CAD-AF5D-E565-FE73258B356D}"/>
          </ac:spMkLst>
        </pc:spChg>
      </pc:sldChg>
      <pc:sldChg chg="addSp delSp modSp add mod">
        <pc:chgData name="Karen Kollar" userId="5aa58a4b-5768-4c8b-84ab-e2d87dee763a" providerId="ADAL" clId="{90C08E09-F485-4CF6-88C0-505FFEAB1D2D}" dt="2026-01-29T22:27:42.796" v="838" actId="948"/>
        <pc:sldMkLst>
          <pc:docMk/>
          <pc:sldMk cId="3336758014" sldId="426"/>
        </pc:sldMkLst>
        <pc:spChg chg="mod">
          <ac:chgData name="Karen Kollar" userId="5aa58a4b-5768-4c8b-84ab-e2d87dee763a" providerId="ADAL" clId="{90C08E09-F485-4CF6-88C0-505FFEAB1D2D}" dt="2026-01-29T21:59:06.315" v="423"/>
          <ac:spMkLst>
            <pc:docMk/>
            <pc:sldMk cId="3336758014" sldId="426"/>
            <ac:spMk id="2" creationId="{403BCB89-CA47-A092-4930-1570A2A4D633}"/>
          </ac:spMkLst>
        </pc:spChg>
        <pc:spChg chg="add mod">
          <ac:chgData name="Karen Kollar" userId="5aa58a4b-5768-4c8b-84ab-e2d87dee763a" providerId="ADAL" clId="{90C08E09-F485-4CF6-88C0-505FFEAB1D2D}" dt="2026-01-29T22:27:42.796" v="838" actId="948"/>
          <ac:spMkLst>
            <pc:docMk/>
            <pc:sldMk cId="3336758014" sldId="426"/>
            <ac:spMk id="4" creationId="{3F91FAA4-5992-D1FF-E0C6-C743513F4205}"/>
          </ac:spMkLst>
        </pc:spChg>
      </pc:sldChg>
      <pc:sldChg chg="addSp delSp modSp add mod">
        <pc:chgData name="Karen Kollar" userId="5aa58a4b-5768-4c8b-84ab-e2d87dee763a" providerId="ADAL" clId="{90C08E09-F485-4CF6-88C0-505FFEAB1D2D}" dt="2026-01-29T22:28:50.418" v="841" actId="948"/>
        <pc:sldMkLst>
          <pc:docMk/>
          <pc:sldMk cId="290061982" sldId="427"/>
        </pc:sldMkLst>
        <pc:spChg chg="mod">
          <ac:chgData name="Karen Kollar" userId="5aa58a4b-5768-4c8b-84ab-e2d87dee763a" providerId="ADAL" clId="{90C08E09-F485-4CF6-88C0-505FFEAB1D2D}" dt="2026-01-29T22:02:40.167" v="460"/>
          <ac:spMkLst>
            <pc:docMk/>
            <pc:sldMk cId="290061982" sldId="427"/>
            <ac:spMk id="2" creationId="{A929589F-90C0-7836-38F3-30B65F70DF31}"/>
          </ac:spMkLst>
        </pc:spChg>
        <pc:spChg chg="add mod">
          <ac:chgData name="Karen Kollar" userId="5aa58a4b-5768-4c8b-84ab-e2d87dee763a" providerId="ADAL" clId="{90C08E09-F485-4CF6-88C0-505FFEAB1D2D}" dt="2026-01-29T22:28:50.418" v="841" actId="948"/>
          <ac:spMkLst>
            <pc:docMk/>
            <pc:sldMk cId="290061982" sldId="427"/>
            <ac:spMk id="4" creationId="{7D6F78E9-27AD-070D-8AB4-2D0F91BCD9EA}"/>
          </ac:spMkLst>
        </pc:spChg>
      </pc:sldChg>
      <pc:sldChg chg="addSp delSp modSp add mod">
        <pc:chgData name="Karen Kollar" userId="5aa58a4b-5768-4c8b-84ab-e2d87dee763a" providerId="ADAL" clId="{90C08E09-F485-4CF6-88C0-505FFEAB1D2D}" dt="2026-01-29T22:13:30.696" v="576" actId="1076"/>
        <pc:sldMkLst>
          <pc:docMk/>
          <pc:sldMk cId="1488668122" sldId="428"/>
        </pc:sldMkLst>
        <pc:spChg chg="mod">
          <ac:chgData name="Karen Kollar" userId="5aa58a4b-5768-4c8b-84ab-e2d87dee763a" providerId="ADAL" clId="{90C08E09-F485-4CF6-88C0-505FFEAB1D2D}" dt="2026-01-29T22:06:49.572" v="528"/>
          <ac:spMkLst>
            <pc:docMk/>
            <pc:sldMk cId="1488668122" sldId="428"/>
            <ac:spMk id="2" creationId="{E3F61F44-12B5-D1E0-4F49-D447E5A4E4AC}"/>
          </ac:spMkLst>
        </pc:spChg>
        <pc:spChg chg="add mod">
          <ac:chgData name="Karen Kollar" userId="5aa58a4b-5768-4c8b-84ab-e2d87dee763a" providerId="ADAL" clId="{90C08E09-F485-4CF6-88C0-505FFEAB1D2D}" dt="2026-01-29T22:11:27.994" v="563" actId="14100"/>
          <ac:spMkLst>
            <pc:docMk/>
            <pc:sldMk cId="1488668122" sldId="428"/>
            <ac:spMk id="4" creationId="{75561A96-DECC-600A-F8B9-349BDF6712FC}"/>
          </ac:spMkLst>
        </pc:spChg>
        <pc:spChg chg="add mod">
          <ac:chgData name="Karen Kollar" userId="5aa58a4b-5768-4c8b-84ab-e2d87dee763a" providerId="ADAL" clId="{90C08E09-F485-4CF6-88C0-505FFEAB1D2D}" dt="2026-01-29T22:13:18.537" v="575" actId="1076"/>
          <ac:spMkLst>
            <pc:docMk/>
            <pc:sldMk cId="1488668122" sldId="428"/>
            <ac:spMk id="5" creationId="{52F225E8-AB23-1126-F9E2-2A2A56E83338}"/>
          </ac:spMkLst>
        </pc:spChg>
        <pc:spChg chg="add mod">
          <ac:chgData name="Karen Kollar" userId="5aa58a4b-5768-4c8b-84ab-e2d87dee763a" providerId="ADAL" clId="{90C08E09-F485-4CF6-88C0-505FFEAB1D2D}" dt="2026-01-29T22:13:30.696" v="576" actId="1076"/>
          <ac:spMkLst>
            <pc:docMk/>
            <pc:sldMk cId="1488668122" sldId="428"/>
            <ac:spMk id="6" creationId="{AA18D013-A8D9-9879-0764-766102C378E9}"/>
          </ac:spMkLst>
        </pc:spChg>
      </pc:sldChg>
      <pc:sldChg chg="addSp delSp modSp new mod">
        <pc:chgData name="Karen Kollar" userId="5aa58a4b-5768-4c8b-84ab-e2d87dee763a" providerId="ADAL" clId="{90C08E09-F485-4CF6-88C0-505FFEAB1D2D}" dt="2026-01-29T22:06:30.254" v="527" actId="1037"/>
        <pc:sldMkLst>
          <pc:docMk/>
          <pc:sldMk cId="3938075970" sldId="429"/>
        </pc:sldMkLst>
        <pc:spChg chg="add mod">
          <ac:chgData name="Karen Kollar" userId="5aa58a4b-5768-4c8b-84ab-e2d87dee763a" providerId="ADAL" clId="{90C08E09-F485-4CF6-88C0-505FFEAB1D2D}" dt="2026-01-29T22:06:30.254" v="527" actId="1037"/>
          <ac:spMkLst>
            <pc:docMk/>
            <pc:sldMk cId="3938075970" sldId="429"/>
            <ac:spMk id="6" creationId="{F03965FC-33E0-5A34-E0E7-EBC8869AD4D5}"/>
          </ac:spMkLst>
        </pc:spChg>
      </pc:sldChg>
      <pc:sldChg chg="addSp delSp modSp add mod ord">
        <pc:chgData name="Karen Kollar" userId="5aa58a4b-5768-4c8b-84ab-e2d87dee763a" providerId="ADAL" clId="{90C08E09-F485-4CF6-88C0-505FFEAB1D2D}" dt="2026-01-29T22:10:14.864" v="559"/>
        <pc:sldMkLst>
          <pc:docMk/>
          <pc:sldMk cId="376278892" sldId="430"/>
        </pc:sldMkLst>
        <pc:spChg chg="add mod">
          <ac:chgData name="Karen Kollar" userId="5aa58a4b-5768-4c8b-84ab-e2d87dee763a" providerId="ADAL" clId="{90C08E09-F485-4CF6-88C0-505FFEAB1D2D}" dt="2026-01-29T22:09:52.073" v="557" actId="1036"/>
          <ac:spMkLst>
            <pc:docMk/>
            <pc:sldMk cId="376278892" sldId="430"/>
            <ac:spMk id="4" creationId="{DEC00630-2F8A-38B5-ED22-085ED48880E1}"/>
          </ac:spMkLst>
        </pc:spChg>
      </pc:sldChg>
      <pc:sldChg chg="addSp delSp modSp new mod">
        <pc:chgData name="Karen Kollar" userId="5aa58a4b-5768-4c8b-84ab-e2d87dee763a" providerId="ADAL" clId="{90C08E09-F485-4CF6-88C0-505FFEAB1D2D}" dt="2026-01-29T22:14:54.470" v="589" actId="113"/>
        <pc:sldMkLst>
          <pc:docMk/>
          <pc:sldMk cId="1924547181" sldId="431"/>
        </pc:sldMkLst>
        <pc:spChg chg="add mod">
          <ac:chgData name="Karen Kollar" userId="5aa58a4b-5768-4c8b-84ab-e2d87dee763a" providerId="ADAL" clId="{90C08E09-F485-4CF6-88C0-505FFEAB1D2D}" dt="2026-01-29T22:14:54.470" v="589" actId="113"/>
          <ac:spMkLst>
            <pc:docMk/>
            <pc:sldMk cId="1924547181" sldId="431"/>
            <ac:spMk id="4" creationId="{2F4F1ED5-F328-8909-A77E-95DAA31FE77B}"/>
          </ac:spMkLst>
        </pc:spChg>
      </pc:sldChg>
      <pc:sldChg chg="addSp delSp modSp new mod">
        <pc:chgData name="Karen Kollar" userId="5aa58a4b-5768-4c8b-84ab-e2d87dee763a" providerId="ADAL" clId="{90C08E09-F485-4CF6-88C0-505FFEAB1D2D}" dt="2026-01-29T22:17:35.224" v="622" actId="1036"/>
        <pc:sldMkLst>
          <pc:docMk/>
          <pc:sldMk cId="2140399613" sldId="432"/>
        </pc:sldMkLst>
        <pc:spChg chg="mod">
          <ac:chgData name="Karen Kollar" userId="5aa58a4b-5768-4c8b-84ab-e2d87dee763a" providerId="ADAL" clId="{90C08E09-F485-4CF6-88C0-505FFEAB1D2D}" dt="2026-01-29T22:15:47.470" v="601" actId="14100"/>
          <ac:spMkLst>
            <pc:docMk/>
            <pc:sldMk cId="2140399613" sldId="432"/>
            <ac:spMk id="2" creationId="{85BAEE8D-87DB-F051-0FCC-D3AB5D68F497}"/>
          </ac:spMkLst>
        </pc:spChg>
        <pc:spChg chg="add mod">
          <ac:chgData name="Karen Kollar" userId="5aa58a4b-5768-4c8b-84ab-e2d87dee763a" providerId="ADAL" clId="{90C08E09-F485-4CF6-88C0-505FFEAB1D2D}" dt="2026-01-29T22:17:35.224" v="622" actId="1036"/>
          <ac:spMkLst>
            <pc:docMk/>
            <pc:sldMk cId="2140399613" sldId="432"/>
            <ac:spMk id="4" creationId="{06715168-3249-EFE1-61B0-FD2ED9217953}"/>
          </ac:spMkLst>
        </pc:spChg>
      </pc:sldChg>
      <pc:sldChg chg="addSp delSp modSp add mod">
        <pc:chgData name="Karen Kollar" userId="5aa58a4b-5768-4c8b-84ab-e2d87dee763a" providerId="ADAL" clId="{90C08E09-F485-4CF6-88C0-505FFEAB1D2D}" dt="2026-01-29T22:18:40.554" v="628" actId="14100"/>
        <pc:sldMkLst>
          <pc:docMk/>
          <pc:sldMk cId="1566603041" sldId="433"/>
        </pc:sldMkLst>
        <pc:spChg chg="add mod">
          <ac:chgData name="Karen Kollar" userId="5aa58a4b-5768-4c8b-84ab-e2d87dee763a" providerId="ADAL" clId="{90C08E09-F485-4CF6-88C0-505FFEAB1D2D}" dt="2026-01-29T22:18:40.554" v="628" actId="14100"/>
          <ac:spMkLst>
            <pc:docMk/>
            <pc:sldMk cId="1566603041" sldId="433"/>
            <ac:spMk id="4" creationId="{E56ABD7C-0A82-4527-BF27-055154652407}"/>
          </ac:spMkLst>
        </pc:spChg>
      </pc:sldChg>
      <pc:sldChg chg="addSp delSp modSp add mod">
        <pc:chgData name="Karen Kollar" userId="5aa58a4b-5768-4c8b-84ab-e2d87dee763a" providerId="ADAL" clId="{90C08E09-F485-4CF6-88C0-505FFEAB1D2D}" dt="2026-01-29T22:22:32.055" v="669" actId="27636"/>
        <pc:sldMkLst>
          <pc:docMk/>
          <pc:sldMk cId="33797302" sldId="434"/>
        </pc:sldMkLst>
        <pc:spChg chg="add mod">
          <ac:chgData name="Karen Kollar" userId="5aa58a4b-5768-4c8b-84ab-e2d87dee763a" providerId="ADAL" clId="{90C08E09-F485-4CF6-88C0-505FFEAB1D2D}" dt="2026-01-29T22:22:32.055" v="669" actId="27636"/>
          <ac:spMkLst>
            <pc:docMk/>
            <pc:sldMk cId="33797302" sldId="434"/>
            <ac:spMk id="4" creationId="{CE9FB690-4127-43D1-C67C-558E785E5983}"/>
          </ac:spMkLst>
        </pc:spChg>
      </pc:sldChg>
      <pc:sldChg chg="modSp add mod">
        <pc:chgData name="Karen Kollar" userId="5aa58a4b-5768-4c8b-84ab-e2d87dee763a" providerId="ADAL" clId="{90C08E09-F485-4CF6-88C0-505FFEAB1D2D}" dt="2026-01-29T22:20:05.383" v="640" actId="14100"/>
        <pc:sldMkLst>
          <pc:docMk/>
          <pc:sldMk cId="1937008823" sldId="435"/>
        </pc:sldMkLst>
        <pc:spChg chg="mod">
          <ac:chgData name="Karen Kollar" userId="5aa58a4b-5768-4c8b-84ab-e2d87dee763a" providerId="ADAL" clId="{90C08E09-F485-4CF6-88C0-505FFEAB1D2D}" dt="2026-01-29T22:20:05.383" v="640" actId="14100"/>
          <ac:spMkLst>
            <pc:docMk/>
            <pc:sldMk cId="1937008823" sldId="435"/>
            <ac:spMk id="3" creationId="{19BA3DCB-BEF1-F820-DA5E-D8EE0244357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r>
              <a:rPr lang="en-US"/>
              <a:t>Back To the Future of Medicare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r>
              <a:rPr lang="en-US"/>
              <a:t>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26AEF0DC-2E13-4250-9006-B4E691E06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30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C908D867-10AC-8649-94DE-734E80551A27}" type="datetimeFigureOut">
              <a:rPr lang="en-US" smtClean="0"/>
              <a:t>2/11/2026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A9AD5B1A-C463-954E-A152-3FB3B87F3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1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MA 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87040"/>
            <a:ext cx="10090009" cy="1058016"/>
          </a:xfrm>
        </p:spPr>
        <p:txBody>
          <a:bodyPr anchor="b">
            <a:normAutofit/>
          </a:bodyPr>
          <a:lstStyle>
            <a:lvl1pPr algn="r">
              <a:defRPr sz="4800" b="0" i="0" spc="-150">
                <a:solidFill>
                  <a:schemeClr val="accent5">
                    <a:lumMod val="50000"/>
                  </a:schemeClr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37132"/>
            <a:ext cx="10090009" cy="536469"/>
          </a:xfrm>
        </p:spPr>
        <p:txBody>
          <a:bodyPr>
            <a:normAutofit/>
          </a:bodyPr>
          <a:lstStyle>
            <a:lvl1pPr marL="0" indent="0" algn="r">
              <a:buNone/>
              <a:defRPr sz="3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7271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681163"/>
            <a:ext cx="5156200" cy="44958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80159" y="287124"/>
            <a:ext cx="10515600" cy="55604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 spc="-15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0"/>
          </p:nvPr>
        </p:nvSpPr>
        <p:spPr>
          <a:xfrm>
            <a:off x="840318" y="2505075"/>
            <a:ext cx="5158316" cy="3684588"/>
          </a:xfrm>
        </p:spPr>
        <p:txBody>
          <a:bodyPr/>
          <a:lstStyle>
            <a:lvl1pPr>
              <a:defRPr sz="2400" b="0" i="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2000" b="0" i="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>
                <a:solidFill>
                  <a:srgbClr val="747D87"/>
                </a:solidFill>
              </a:defRPr>
            </a:lvl3pPr>
            <a:lvl4pPr>
              <a:defRPr>
                <a:solidFill>
                  <a:srgbClr val="747D87"/>
                </a:solidFill>
              </a:defRPr>
            </a:lvl4pPr>
            <a:lvl5pPr>
              <a:defRPr>
                <a:solidFill>
                  <a:srgbClr val="747D8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025784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717" y="-83344"/>
            <a:ext cx="10515600" cy="1325563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12591" y="2369141"/>
            <a:ext cx="5158316" cy="823912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 i="0" spc="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Photo </a:t>
            </a:r>
            <a:r>
              <a:rPr lang="en-US" err="1"/>
              <a:t>Descripton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12591" y="3193054"/>
            <a:ext cx="5158316" cy="2589439"/>
          </a:xfrm>
        </p:spPr>
        <p:txBody>
          <a:bodyPr/>
          <a:lstStyle>
            <a:lvl1pPr marL="0" indent="0">
              <a:buNone/>
              <a:defRPr>
                <a:solidFill>
                  <a:srgbClr val="2C2C2C"/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99926" y="2369141"/>
            <a:ext cx="5183717" cy="823912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 i="0" spc="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Photo Description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99926" y="3193054"/>
            <a:ext cx="5183717" cy="2589439"/>
          </a:xfrm>
        </p:spPr>
        <p:txBody>
          <a:bodyPr/>
          <a:lstStyle>
            <a:lvl1pPr marL="0" indent="0">
              <a:buNone/>
              <a:defRPr>
                <a:solidFill>
                  <a:srgbClr val="2C2C2C"/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12757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070188"/>
            <a:ext cx="12192000" cy="5787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Insert Picture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80159" y="287124"/>
            <a:ext cx="10515600" cy="55604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5784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325" y="164829"/>
            <a:ext cx="10515600" cy="77569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8821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287" y="3450865"/>
            <a:ext cx="10515600" cy="81604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368287" y="628153"/>
            <a:ext cx="10420847" cy="272729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9686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325" y="164829"/>
            <a:ext cx="10515600" cy="77569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372325" y="1219201"/>
            <a:ext cx="10515600" cy="5205453"/>
          </a:xfrm>
        </p:spPr>
        <p:txBody>
          <a:bodyPr/>
          <a:lstStyle>
            <a:lvl1pPr>
              <a:spcBef>
                <a:spcPts val="1800"/>
              </a:spcBef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03360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59" y="287124"/>
            <a:ext cx="10515600" cy="55604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58" y="1290531"/>
            <a:ext cx="10209108" cy="4351338"/>
          </a:xfrm>
        </p:spPr>
        <p:txBody>
          <a:bodyPr/>
          <a:lstStyle>
            <a:lvl1pPr>
              <a:defRPr sz="32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28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 sz="24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3pPr>
            <a:lvl4pPr>
              <a:defRPr b="0" i="0" spc="0"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defRPr b="0" i="0" spc="0"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2694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33A36BF-03A5-45F2-956C-E12F5767294F}" type="datetimeFigureOut">
              <a:rPr lang="en-US"/>
              <a:pPr>
                <a:defRPr/>
              </a:pPr>
              <a:t>2/11/2026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3281CB9-1538-4523-B800-AA3559A12F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9934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59" y="287124"/>
            <a:ext cx="10515600" cy="55604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58" y="1409701"/>
            <a:ext cx="10209108" cy="4861559"/>
          </a:xfrm>
        </p:spPr>
        <p:txBody>
          <a:bodyPr/>
          <a:lstStyle>
            <a:lvl1pPr>
              <a:defRPr sz="32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28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 sz="24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3pPr>
            <a:lvl4pPr>
              <a:defRPr b="0" i="0" spc="0"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defRPr b="0" i="0" spc="0"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86839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325" y="164829"/>
            <a:ext cx="10515600" cy="77569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372325" y="1424941"/>
            <a:ext cx="10515600" cy="4999713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7707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287" y="3450865"/>
            <a:ext cx="10515600" cy="81604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368287" y="628153"/>
            <a:ext cx="10420847" cy="272729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08803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 spc="-15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>
                <a:solidFill>
                  <a:srgbClr val="747D87"/>
                </a:solidFill>
              </a:defRPr>
            </a:lvl3pPr>
            <a:lvl4pPr>
              <a:defRPr>
                <a:solidFill>
                  <a:srgbClr val="747D87"/>
                </a:solidFill>
              </a:defRPr>
            </a:lvl4pPr>
            <a:lvl5pPr>
              <a:defRPr>
                <a:solidFill>
                  <a:srgbClr val="747D8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0"/>
          </p:nvPr>
        </p:nvSpPr>
        <p:spPr>
          <a:xfrm>
            <a:off x="6146095" y="1681163"/>
            <a:ext cx="5158316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 spc="-15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1"/>
          </p:nvPr>
        </p:nvSpPr>
        <p:spPr>
          <a:xfrm>
            <a:off x="6146095" y="2505075"/>
            <a:ext cx="5158316" cy="3684588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>
                <a:solidFill>
                  <a:srgbClr val="747D87"/>
                </a:solidFill>
              </a:defRPr>
            </a:lvl3pPr>
            <a:lvl4pPr>
              <a:defRPr>
                <a:solidFill>
                  <a:srgbClr val="747D87"/>
                </a:solidFill>
              </a:defRPr>
            </a:lvl4pPr>
            <a:lvl5pPr>
              <a:defRPr>
                <a:solidFill>
                  <a:srgbClr val="747D8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1280585" y="216945"/>
            <a:ext cx="10189633" cy="949325"/>
          </a:xfrm>
        </p:spPr>
        <p:txBody>
          <a:bodyPr>
            <a:normAutofit/>
          </a:bodyPr>
          <a:lstStyle>
            <a:lvl1pPr marL="0" indent="0">
              <a:buNone/>
              <a:defRPr sz="5400" b="0" i="0" spc="-150" baseline="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pPr lvl="0"/>
            <a:r>
              <a:rPr lang="en-US" sz="4400" b="0" i="0" spc="-150">
                <a:latin typeface="ITC Garamond Std Light" charset="0"/>
                <a:ea typeface="ITC Garamond Std Light" charset="0"/>
                <a:cs typeface="ITC Garamond Std Light" charset="0"/>
              </a:rPr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86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681163"/>
            <a:ext cx="5156200" cy="44958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80159" y="287124"/>
            <a:ext cx="10515600" cy="55604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 spc="-15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0"/>
          </p:nvPr>
        </p:nvSpPr>
        <p:spPr>
          <a:xfrm>
            <a:off x="840318" y="2505075"/>
            <a:ext cx="5158316" cy="3684588"/>
          </a:xfrm>
        </p:spPr>
        <p:txBody>
          <a:bodyPr/>
          <a:lstStyle>
            <a:lvl1pPr>
              <a:defRPr sz="2400"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2000"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>
                <a:solidFill>
                  <a:srgbClr val="747D87"/>
                </a:solidFill>
              </a:defRPr>
            </a:lvl3pPr>
            <a:lvl4pPr>
              <a:defRPr>
                <a:solidFill>
                  <a:srgbClr val="747D87"/>
                </a:solidFill>
              </a:defRPr>
            </a:lvl4pPr>
            <a:lvl5pPr>
              <a:defRPr>
                <a:solidFill>
                  <a:srgbClr val="747D8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78146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717" y="-83344"/>
            <a:ext cx="10515600" cy="1325563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12591" y="2369141"/>
            <a:ext cx="5158316" cy="823912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 i="0" spc="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Photo Description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12591" y="3193054"/>
            <a:ext cx="5158316" cy="2589439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99926" y="2369141"/>
            <a:ext cx="5183717" cy="823912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 i="0" spc="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Photo Description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99926" y="3193054"/>
            <a:ext cx="5183717" cy="2589439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437854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070188"/>
            <a:ext cx="12192000" cy="5787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Insert Picture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80159" y="287124"/>
            <a:ext cx="10515600" cy="55604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0812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325" y="164829"/>
            <a:ext cx="10515600" cy="77569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404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59" y="287124"/>
            <a:ext cx="10515600" cy="55604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58" y="1290531"/>
            <a:ext cx="10209108" cy="4351338"/>
          </a:xfrm>
        </p:spPr>
        <p:txBody>
          <a:bodyPr/>
          <a:lstStyle>
            <a:lvl1pPr>
              <a:defRPr sz="32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28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 sz="2400" b="0" i="0" spc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3pPr>
            <a:lvl4pPr>
              <a:defRPr b="0" i="0" spc="0"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defRPr b="0" i="0" spc="0"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237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325" y="164829"/>
            <a:ext cx="10515600" cy="77569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372325" y="1219201"/>
            <a:ext cx="10515600" cy="5205453"/>
          </a:xfrm>
        </p:spPr>
        <p:txBody>
          <a:bodyPr/>
          <a:lstStyle>
            <a:lvl1pPr>
              <a:spcBef>
                <a:spcPts val="1800"/>
              </a:spcBef>
              <a:defRPr b="0" i="0">
                <a:solidFill>
                  <a:schemeClr val="tx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05940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33A36BF-03A5-45F2-956C-E12F5767294F}" type="datetimeFigureOut">
              <a:rPr lang="en-US"/>
              <a:pPr>
                <a:defRPr/>
              </a:pPr>
              <a:t>2/11/2026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685800" eaLnBrk="0" hangingPunct="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3281CB9-1538-4523-B800-AA3559A12F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84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logo &amp;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387" y="4953663"/>
            <a:ext cx="3464827" cy="151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957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59" y="287124"/>
            <a:ext cx="10515600" cy="55604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58" y="1290531"/>
            <a:ext cx="10209108" cy="4351338"/>
          </a:xfrm>
        </p:spPr>
        <p:txBody>
          <a:bodyPr/>
          <a:lstStyle>
            <a:lvl1pPr>
              <a:defRPr sz="3200" b="0" i="0" spc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2800" b="0" i="0" spc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 sz="2400" b="0" i="0" spc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3pPr>
            <a:lvl4pPr>
              <a:defRPr b="0" i="0" spc="0"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defRPr b="0" i="0" spc="0"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690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325" y="164829"/>
            <a:ext cx="10515600" cy="775698"/>
          </a:xfrm>
        </p:spPr>
        <p:txBody>
          <a:bodyPr>
            <a:normAutofit/>
          </a:bodyPr>
          <a:lstStyle>
            <a:lvl1pPr>
              <a:defRPr sz="4800" b="0" i="0" spc="-15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372325" y="1129859"/>
            <a:ext cx="10515600" cy="5294795"/>
          </a:xfrm>
        </p:spPr>
        <p:txBody>
          <a:bodyPr/>
          <a:lstStyle>
            <a:lvl1pPr>
              <a:spcBef>
                <a:spcPts val="1800"/>
              </a:spcBef>
              <a:defRPr b="0" i="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>
                <a:solidFill>
                  <a:srgbClr val="2C2C2C"/>
                </a:solidFill>
              </a:defRPr>
            </a:lvl2pPr>
            <a:lvl3pPr>
              <a:defRPr>
                <a:solidFill>
                  <a:srgbClr val="2C2C2C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39543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 spc="-15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>
            <a:lvl1pPr>
              <a:defRPr b="0" i="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b="0" i="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>
                <a:solidFill>
                  <a:srgbClr val="747D87"/>
                </a:solidFill>
              </a:defRPr>
            </a:lvl3pPr>
            <a:lvl4pPr>
              <a:defRPr>
                <a:solidFill>
                  <a:srgbClr val="747D87"/>
                </a:solidFill>
              </a:defRPr>
            </a:lvl4pPr>
            <a:lvl5pPr>
              <a:defRPr>
                <a:solidFill>
                  <a:srgbClr val="747D8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0"/>
          </p:nvPr>
        </p:nvSpPr>
        <p:spPr>
          <a:xfrm>
            <a:off x="6146095" y="1681163"/>
            <a:ext cx="5158316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0" i="0" spc="-150">
                <a:solidFill>
                  <a:srgbClr val="025596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1"/>
          </p:nvPr>
        </p:nvSpPr>
        <p:spPr>
          <a:xfrm>
            <a:off x="6146095" y="2505075"/>
            <a:ext cx="5158316" cy="3684588"/>
          </a:xfrm>
        </p:spPr>
        <p:txBody>
          <a:bodyPr/>
          <a:lstStyle>
            <a:lvl1pPr>
              <a:defRPr b="0" i="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b="0" i="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2pPr>
            <a:lvl3pPr>
              <a:defRPr>
                <a:solidFill>
                  <a:srgbClr val="747D87"/>
                </a:solidFill>
              </a:defRPr>
            </a:lvl3pPr>
            <a:lvl4pPr>
              <a:defRPr>
                <a:solidFill>
                  <a:srgbClr val="747D87"/>
                </a:solidFill>
              </a:defRPr>
            </a:lvl4pPr>
            <a:lvl5pPr>
              <a:defRPr>
                <a:solidFill>
                  <a:srgbClr val="747D8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1280585" y="216945"/>
            <a:ext cx="10189633" cy="949325"/>
          </a:xfrm>
        </p:spPr>
        <p:txBody>
          <a:bodyPr>
            <a:normAutofit/>
          </a:bodyPr>
          <a:lstStyle>
            <a:lvl1pPr marL="0" indent="0">
              <a:buNone/>
              <a:defRPr sz="5400" b="0" i="0" spc="-150" baseline="0">
                <a:solidFill>
                  <a:schemeClr val="bg1"/>
                </a:solidFill>
                <a:latin typeface="ITC Garamond Std Light" charset="0"/>
                <a:ea typeface="ITC Garamond Std Light" charset="0"/>
                <a:cs typeface="ITC Garamond Std Light" charset="0"/>
              </a:defRPr>
            </a:lvl1pPr>
          </a:lstStyle>
          <a:p>
            <a:pPr lvl="0"/>
            <a:r>
              <a:rPr lang="en-US" sz="4400" b="0" i="0" spc="-150">
                <a:latin typeface="ITC Garamond Std Light" charset="0"/>
                <a:ea typeface="ITC Garamond Std Light" charset="0"/>
                <a:cs typeface="ITC Garamond Std Light" charset="0"/>
              </a:rPr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6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gi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.gif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gif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CA281-B5CF-E34B-B761-F418D0769936}" type="datetimeFigureOut">
              <a:rPr lang="en-US" smtClean="0"/>
              <a:t>2/11/2026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2052B-638A-6444-B5FE-54D7C9F091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7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72665-46D0-9A43-9DDD-19F11099851A}" type="datetimeFigureOut">
              <a:rPr lang="en-US" smtClean="0"/>
              <a:t>2/11/2026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F89A2-B747-B84F-B411-E23C020195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4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F742D-85D5-BF4A-AD77-AE6531457B0C}" type="datetimeFigureOut">
              <a:rPr lang="en-US" smtClean="0"/>
              <a:t>2/11/2026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2D42F-777C-7049-BD17-118470D632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61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9" r:id="rId2"/>
    <p:sldLayoutId id="214748371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9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F742D-85D5-BF4A-AD77-AE6531457B0C}" type="datetimeFigureOut">
              <a:rPr lang="en-US" smtClean="0"/>
              <a:t>2/11/2026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2D42F-777C-7049-BD17-118470D632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89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72665-46D0-9A43-9DDD-19F11099851A}" type="datetimeFigureOut">
              <a:rPr lang="en-US" smtClean="0"/>
              <a:t>2/11/2026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F89A2-B747-B84F-B411-E23C020195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74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9" r:id="rId2"/>
    <p:sldLayoutId id="2147483720" r:id="rId3"/>
    <p:sldLayoutId id="214748372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F742D-85D5-BF4A-AD77-AE6531457B0C}" type="datetimeFigureOut">
              <a:rPr lang="en-US" smtClean="0"/>
              <a:t>2/11/2026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2D42F-777C-7049-BD17-118470D632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50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-assn.org/msop-join" TargetMode="External"/><Relationship Id="rId2" Type="http://schemas.openxmlformats.org/officeDocument/2006/relationships/hyperlink" Target="https://www.texmed.org/Application/Student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Laura.Lang@texmed.org" TargetMode="External"/><Relationship Id="rId2" Type="http://schemas.openxmlformats.org/officeDocument/2006/relationships/hyperlink" Target="mailto:Karen.Kollar@texmed.or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xmed.org/fall/" TargetMode="External"/><Relationship Id="rId2" Type="http://schemas.openxmlformats.org/officeDocument/2006/relationships/hyperlink" Target="https://www.texmed.org/firsttuesdays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texmed.org/TexMe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964D55-94A1-1321-4610-4B1727AC0105}"/>
              </a:ext>
            </a:extLst>
          </p:cNvPr>
          <p:cNvSpPr txBox="1"/>
          <p:nvPr/>
        </p:nvSpPr>
        <p:spPr>
          <a:xfrm>
            <a:off x="4306957" y="2340521"/>
            <a:ext cx="796455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ITC Garamond Std Light"/>
              </a:rPr>
              <a:t>Texas Medical Association</a:t>
            </a:r>
            <a:br>
              <a:rPr lang="en-US" sz="4800" b="1" dirty="0">
                <a:solidFill>
                  <a:schemeClr val="bg1"/>
                </a:solidFill>
                <a:latin typeface="ITC Garamond Std Light"/>
              </a:rPr>
            </a:br>
            <a:r>
              <a:rPr lang="en-US" sz="4800" b="1" dirty="0">
                <a:solidFill>
                  <a:schemeClr val="bg1"/>
                </a:solidFill>
                <a:latin typeface="ITC Garamond Std Light"/>
              </a:rPr>
              <a:t>Medical Student Section: 101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5EEC5F-46FE-2B92-9A7B-7E48527BB163}"/>
              </a:ext>
            </a:extLst>
          </p:cNvPr>
          <p:cNvSpPr txBox="1"/>
          <p:nvPr/>
        </p:nvSpPr>
        <p:spPr>
          <a:xfrm>
            <a:off x="4306956" y="3972340"/>
            <a:ext cx="69971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Helvetica Neue"/>
              </a:rPr>
              <a:t>Leadership Training Session</a:t>
            </a:r>
          </a:p>
        </p:txBody>
      </p:sp>
    </p:spTree>
    <p:extLst>
      <p:ext uri="{BB962C8B-B14F-4D97-AF65-F5344CB8AC3E}">
        <p14:creationId xmlns:p14="http://schemas.microsoft.com/office/powerpoint/2010/main" val="665490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B53A53-6672-F5B3-241C-2A3C148E4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BCB89-CA47-A092-4930-1570A2A4D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F91FAA4-5992-D1FF-E0C6-C743513F42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2325" y="1183309"/>
            <a:ext cx="8858353" cy="529431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200" b="1" u="sng" dirty="0"/>
              <a:t>AMA Meetings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dirty="0">
                <a:latin typeface="Helvetica Neue Light"/>
              </a:rPr>
              <a:t>There are 2 AMA Meetings annually and the AMA-MSS assembly meets during each 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800" dirty="0">
                <a:latin typeface="Helvetica Neue Light"/>
              </a:rPr>
              <a:t>AMA Annual Conference (June, Chicago)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800" dirty="0">
                <a:latin typeface="Helvetica Neue Light"/>
              </a:rPr>
              <a:t>AMA Interim Conference (Nov., travels the country)</a:t>
            </a:r>
            <a:endParaRPr lang="en-US" sz="2800" b="1" u="sng" dirty="0">
              <a:latin typeface="Helvetica Neue Light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dirty="0">
                <a:latin typeface="Helvetica Neue Light"/>
              </a:rPr>
              <a:t>Texas sends a student delegation, comprised of Texas MSS Delegates and student members</a:t>
            </a:r>
          </a:p>
        </p:txBody>
      </p:sp>
    </p:spTree>
    <p:extLst>
      <p:ext uri="{BB962C8B-B14F-4D97-AF65-F5344CB8AC3E}">
        <p14:creationId xmlns:p14="http://schemas.microsoft.com/office/powerpoint/2010/main" val="3336758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B8133-1A73-CEB1-918D-B308A0896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C5E4B-77B2-5C38-4A24-58A5186C5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C3DEC80-6CAD-AF5D-E565-FE73258B35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1600" y="1130300"/>
            <a:ext cx="10515600" cy="529431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b="1" u="sng" dirty="0"/>
              <a:t>AMA Region Meetings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The AMA-MSS is divided into 7 regions.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Texas falls into AMA-MSS Region 3, which also consists of: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Louisiana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Mississippi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Oklahoma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Kansas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Arkansas</a:t>
            </a:r>
            <a:endParaRPr lang="en-US" sz="2800" b="1" u="sng" dirty="0">
              <a:latin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959105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43987-F0FD-3688-46BF-EF1A553B0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9589F-90C0-7836-38F3-30B65F70D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D6F78E9-27AD-070D-8AB4-2D0F91BCD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2325" y="1130300"/>
            <a:ext cx="10183571" cy="529431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b="1" u="sng" dirty="0"/>
              <a:t>Lobby Days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State (Austin, TX)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During each legislative session, TEXPAC hosts “First Tuesdays” an opportunity for physicians to educate and lobby state policymakers on important health care issues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TEXPAC hosts a Tuesday in April designed specifically for medical students and their concerns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National (Washington, D.C)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In conjunction with the National Advocacy Conference in March of each year</a:t>
            </a:r>
          </a:p>
          <a:p>
            <a:pPr marL="0" indent="0">
              <a:buNone/>
            </a:pP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90061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03965FC-33E0-5A34-E0E7-EBC8869AD4D5}"/>
              </a:ext>
            </a:extLst>
          </p:cNvPr>
          <p:cNvSpPr txBox="1"/>
          <p:nvPr/>
        </p:nvSpPr>
        <p:spPr>
          <a:xfrm>
            <a:off x="1073426" y="3438939"/>
            <a:ext cx="93295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ITC Garamond Std Light"/>
              </a:rPr>
              <a:t>CHAPTER PROGRAMMING</a:t>
            </a:r>
          </a:p>
        </p:txBody>
      </p:sp>
    </p:spTree>
    <p:extLst>
      <p:ext uri="{BB962C8B-B14F-4D97-AF65-F5344CB8AC3E}">
        <p14:creationId xmlns:p14="http://schemas.microsoft.com/office/powerpoint/2010/main" val="3938075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0CFEA-06AC-1035-C7A1-B3FD4A04C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8BDC6-54F8-5A25-B026-4518A75F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PROGRAMMING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EC00630-2F8A-38B5-ED22-085ED48880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2325" y="1103795"/>
            <a:ext cx="10515600" cy="554879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800" b="1" u="sng" dirty="0"/>
              <a:t>Chapter Activities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latin typeface="Helvetica Neue Light"/>
              </a:rPr>
              <a:t>Chapter Meetings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latin typeface="Helvetica Neue Light"/>
              </a:rPr>
              <a:t>Breakfast, lunch, coffee break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latin typeface="Helvetica Neue Light"/>
              </a:rPr>
              <a:t>Exam week study break (great recruitment opportunity)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latin typeface="Helvetica Neue Light"/>
              </a:rPr>
              <a:t>Lecture Series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latin typeface="Helvetica Neue Light"/>
              </a:rPr>
              <a:t>Elective or “Blue Book” credit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latin typeface="Helvetica Neue Light"/>
              </a:rPr>
              <a:t>Service Projects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latin typeface="Helvetica Neue Light"/>
              </a:rPr>
              <a:t>Health Fairs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latin typeface="Helvetica Neue Light"/>
              </a:rPr>
              <a:t>Walk with a Doc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latin typeface="Helvetica Neue Light"/>
              </a:rPr>
              <a:t>Immunization programs</a:t>
            </a:r>
          </a:p>
          <a:p>
            <a:pPr marL="0" indent="0">
              <a:buNone/>
            </a:pP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76278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81385-6C52-B866-94C4-EA88C9351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61F44-12B5-D1E0-4F49-D447E5A4E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PROGRAMMING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5561A96-DECC-600A-F8B9-349BDF6712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1600" y="1130301"/>
            <a:ext cx="10515600" cy="5792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/>
              <a:t>Chapter Meetings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F225E8-AB23-1126-F9E2-2A2A56E83338}"/>
              </a:ext>
            </a:extLst>
          </p:cNvPr>
          <p:cNvSpPr txBox="1"/>
          <p:nvPr/>
        </p:nvSpPr>
        <p:spPr>
          <a:xfrm>
            <a:off x="1371600" y="1899304"/>
            <a:ext cx="4417399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Legislative Topics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 Neue Light"/>
              </a:rPr>
              <a:t>State and National Policymakers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 Neue Light"/>
              </a:rPr>
              <a:t>Medical Liability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 Neue Light"/>
              </a:rPr>
              <a:t>Medical Economics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 Neue Light"/>
              </a:rPr>
              <a:t>Managed Care/HMOs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 Neue Light"/>
              </a:rPr>
              <a:t>Patient Safety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 Neue Light"/>
              </a:rPr>
              <a:t>Ongoing Legislation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 Neue Light"/>
              </a:rPr>
              <a:t>Health Insurance Crisis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8D013-A8D9-9879-0764-766102C378E9}"/>
              </a:ext>
            </a:extLst>
          </p:cNvPr>
          <p:cNvSpPr txBox="1"/>
          <p:nvPr/>
        </p:nvSpPr>
        <p:spPr>
          <a:xfrm>
            <a:off x="6533324" y="1899304"/>
            <a:ext cx="5140472" cy="490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800" dirty="0">
                <a:latin typeface="Helvetica Neue Light"/>
              </a:rPr>
              <a:t>Social/Professional Issues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Helvetica Neue Light"/>
              </a:rPr>
              <a:t>CV Writing Workshop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Helvetica Neue Light"/>
              </a:rPr>
              <a:t>Medical Student Health and Wellness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Helvetica Neue Light"/>
              </a:rPr>
              <a:t>Domestic Violence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Helvetica Neue Light"/>
              </a:rPr>
              <a:t>Anti-Tobacco Campaign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Helvetica Neue Light"/>
              </a:rPr>
              <a:t>Public Health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Helvetica Neue Light"/>
              </a:rPr>
              <a:t>Cancer Prevention, Screening and Detection 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Helvetica Neue Light"/>
              </a:rPr>
              <a:t>LGBTQ Health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668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B47AF-4E59-85E3-0406-29D88B9B0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F4F1ED5-F328-8909-A77E-95DAA31FE77B}"/>
              </a:ext>
            </a:extLst>
          </p:cNvPr>
          <p:cNvSpPr txBox="1">
            <a:spLocks/>
          </p:cNvSpPr>
          <p:nvPr/>
        </p:nvSpPr>
        <p:spPr>
          <a:xfrm>
            <a:off x="1026215" y="3450865"/>
            <a:ext cx="7886700" cy="816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bg1"/>
                </a:solidFill>
                <a:latin typeface="ITC Garamond Std Light"/>
              </a:rPr>
              <a:t>RECRUITMENT</a:t>
            </a:r>
          </a:p>
        </p:txBody>
      </p:sp>
    </p:spTree>
    <p:extLst>
      <p:ext uri="{BB962C8B-B14F-4D97-AF65-F5344CB8AC3E}">
        <p14:creationId xmlns:p14="http://schemas.microsoft.com/office/powerpoint/2010/main" val="1924547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AEE8D-87DB-F051-0FCC-D3AB5D68F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159" y="77632"/>
            <a:ext cx="10515600" cy="895521"/>
          </a:xfrm>
        </p:spPr>
        <p:txBody>
          <a:bodyPr>
            <a:noAutofit/>
          </a:bodyPr>
          <a:lstStyle/>
          <a:p>
            <a:r>
              <a:rPr lang="en-US" dirty="0"/>
              <a:t>RECRUITMENT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6715168-3249-EFE1-61B0-FD2ED9217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526" y="1144864"/>
            <a:ext cx="9017414" cy="4351337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TMA and AMA Student Recruitment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>
                <a:latin typeface="Helvetica Neue Light"/>
              </a:rPr>
              <a:t>Designate one officer to oversee recruitment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>
                <a:latin typeface="Helvetica Neue Light"/>
              </a:rPr>
              <a:t>Be sure that TMA and AMA Medical Student Section Coordinators know which officer has been designated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>
                <a:latin typeface="Helvetica Neue Light"/>
              </a:rPr>
              <a:t>Before you leave today, set realistic goals for recruitment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dirty="0">
                <a:latin typeface="Helvetica Neue Light"/>
              </a:rPr>
              <a:t>You </a:t>
            </a:r>
            <a:r>
              <a:rPr lang="en-US" altLang="en-US" b="1" i="1" u="sng" dirty="0">
                <a:latin typeface="Helvetica Neue Light"/>
              </a:rPr>
              <a:t>CAN</a:t>
            </a:r>
            <a:r>
              <a:rPr lang="en-US" altLang="en-US" dirty="0">
                <a:latin typeface="Helvetica Neue Light"/>
              </a:rPr>
              <a:t> recruit 100% of your incoming class for TMA and AMA!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399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4A66B-7E9B-F36F-B7A1-FC377697B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4891-6947-6DB8-B71C-4E134762C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159" y="77632"/>
            <a:ext cx="10515600" cy="895521"/>
          </a:xfrm>
        </p:spPr>
        <p:txBody>
          <a:bodyPr>
            <a:noAutofit/>
          </a:bodyPr>
          <a:lstStyle/>
          <a:p>
            <a:r>
              <a:rPr lang="en-US" dirty="0"/>
              <a:t>RECRUITMENT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56ABD7C-0A82-4527-BF27-055154652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526" y="1290638"/>
            <a:ext cx="9428231" cy="4351337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b="1" u="sng" dirty="0"/>
              <a:t>Recruitment Letter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>
                <a:latin typeface="Helvetica Neue Light"/>
              </a:rPr>
              <a:t>Make sure you have a letter prepared to be sent out to incoming first years prior to orientation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>
                <a:latin typeface="Helvetica Neue Light"/>
              </a:rPr>
              <a:t>Most schools have an orientation packet that is sent out… if possible have your letter included in that packet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>
                <a:latin typeface="Helvetica Neue Light"/>
              </a:rPr>
              <a:t>Sample letters in the leadership manual</a:t>
            </a:r>
          </a:p>
          <a:p>
            <a:pPr marL="0" indent="0">
              <a:buNone/>
            </a:pP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566603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48957-1C3A-CFB2-F989-7A6443223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3F2AD-7D37-DE9D-A4D2-F0CBDF9EB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159" y="77632"/>
            <a:ext cx="10515600" cy="895521"/>
          </a:xfrm>
        </p:spPr>
        <p:txBody>
          <a:bodyPr>
            <a:noAutofit/>
          </a:bodyPr>
          <a:lstStyle/>
          <a:p>
            <a:r>
              <a:rPr lang="en-US" dirty="0"/>
              <a:t>RECRUITMENT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A3DCB-BEF1-F820-DA5E-D8EE02443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0158" y="1290530"/>
            <a:ext cx="9878172" cy="4633191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500" b="1" u="sng" dirty="0"/>
              <a:t>Recruitment Events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3000" dirty="0"/>
              <a:t>Remember, the earlier the better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3000" dirty="0"/>
              <a:t>Begin securing a date during orientation week at your school for a TMA event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3000" dirty="0"/>
              <a:t>Contact the TMA coordinator for the most current flyers and brochures available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3000" dirty="0"/>
              <a:t>As soon as you know the number of incoming first year students, request incentive gifts and other materials</a:t>
            </a:r>
          </a:p>
        </p:txBody>
      </p:sp>
    </p:spTree>
    <p:extLst>
      <p:ext uri="{BB962C8B-B14F-4D97-AF65-F5344CB8AC3E}">
        <p14:creationId xmlns:p14="http://schemas.microsoft.com/office/powerpoint/2010/main" val="1937008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8C4EB-48DF-430A-A3B2-A23CC2AF8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2021-22 Executive Council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C86DA2-6B36-4E50-A483-FE751DF667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2325" y="3416719"/>
            <a:ext cx="10515600" cy="8532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4400" b="1" dirty="0">
                <a:solidFill>
                  <a:schemeClr val="bg1"/>
                </a:solidFill>
                <a:latin typeface="ITC Garamond Std Light"/>
              </a:rPr>
              <a:t>THE BASICS</a:t>
            </a:r>
          </a:p>
        </p:txBody>
      </p:sp>
    </p:spTree>
    <p:extLst>
      <p:ext uri="{BB962C8B-B14F-4D97-AF65-F5344CB8AC3E}">
        <p14:creationId xmlns:p14="http://schemas.microsoft.com/office/powerpoint/2010/main" val="768161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24D3A-5FCF-361E-00E0-9F18E2C76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50209-CEDC-C43A-1630-2DA218E5C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159" y="77632"/>
            <a:ext cx="10515600" cy="895521"/>
          </a:xfrm>
        </p:spPr>
        <p:txBody>
          <a:bodyPr>
            <a:noAutofit/>
          </a:bodyPr>
          <a:lstStyle/>
          <a:p>
            <a:r>
              <a:rPr lang="en-US" dirty="0"/>
              <a:t>RECRUITMENT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E9FB690-4127-43D1-C67C-558E785E5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524" y="1144866"/>
            <a:ext cx="10912475" cy="548122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100" b="1" u="sng" dirty="0"/>
              <a:t>How to Apply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600" dirty="0" err="1">
                <a:latin typeface="Helvetica Neue Light"/>
              </a:rPr>
              <a:t>Opt</a:t>
            </a:r>
            <a:r>
              <a:rPr lang="en-US" sz="3600" dirty="0">
                <a:latin typeface="Helvetica Neue Light"/>
              </a:rPr>
              <a:t> into TMA’s 100% Student Membership Program. 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latin typeface="Helvetica Neue Light"/>
              </a:rPr>
              <a:t>With a new student roster TMA can make every student at your school a TMA member. Contact your TMA section coordinator for more information on this program.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600" dirty="0"/>
              <a:t>TMA membership is FREE to students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latin typeface="Helvetica Neue Light"/>
              </a:rPr>
              <a:t>Join Online at: </a:t>
            </a:r>
            <a:r>
              <a:rPr lang="en-US" sz="3600" dirty="0">
                <a:latin typeface="Helvetica Neue Light"/>
                <a:hlinkClick r:id="rId2"/>
              </a:rPr>
              <a:t>https://www.texmed.org/Application/Student/</a:t>
            </a:r>
            <a:endParaRPr lang="en-US" sz="3600" dirty="0">
              <a:latin typeface="Helvetica Neue Light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600" dirty="0"/>
              <a:t>AMA membership is $68 for a 4-year membership and includes a free incentive gift</a:t>
            </a:r>
            <a:endParaRPr lang="en-US" sz="3600" dirty="0">
              <a:latin typeface="Helvetica Neue Light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latin typeface="Helvetica Neue Light"/>
              </a:rPr>
              <a:t>Join Online at: </a:t>
            </a:r>
            <a:br>
              <a:rPr lang="en-US" sz="3600" dirty="0">
                <a:latin typeface="Helvetica Neue Light"/>
              </a:rPr>
            </a:br>
            <a:r>
              <a:rPr lang="en-US" sz="3600" dirty="0">
                <a:latin typeface="Helvetica Neue Light"/>
                <a:hlinkClick r:id="rId3"/>
              </a:rPr>
              <a:t>https://www.ama-assn.org/msop-join</a:t>
            </a:r>
            <a:r>
              <a:rPr lang="en-US" sz="3600" dirty="0">
                <a:latin typeface="Helvetica Neue Light"/>
              </a:rPr>
              <a:t> </a:t>
            </a:r>
            <a:endParaRPr lang="en-US" sz="2600" b="1" u="sng" dirty="0">
              <a:latin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3797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18992" y="2464905"/>
            <a:ext cx="585746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600" dirty="0">
              <a:solidFill>
                <a:schemeClr val="bg1"/>
              </a:solidFill>
              <a:latin typeface="Helvetica Neue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1F9D00-E4B6-AD56-6641-E9C524C6E213}"/>
              </a:ext>
            </a:extLst>
          </p:cNvPr>
          <p:cNvSpPr txBox="1"/>
          <p:nvPr/>
        </p:nvSpPr>
        <p:spPr>
          <a:xfrm>
            <a:off x="5012056" y="815301"/>
            <a:ext cx="61043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ITC Garamond Std Light"/>
              </a:rPr>
              <a:t>Texas Medical Association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  <a:latin typeface="ITC Garamond Std Light"/>
              </a:rPr>
              <a:t>Medical Student Section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144BD8-AB13-82EF-BB08-165AB0B3994C}"/>
              </a:ext>
            </a:extLst>
          </p:cNvPr>
          <p:cNvSpPr txBox="1"/>
          <p:nvPr/>
        </p:nvSpPr>
        <p:spPr>
          <a:xfrm>
            <a:off x="3607892" y="3191180"/>
            <a:ext cx="390247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Garamond" panose="02020404030301010803" pitchFamily="18" charset="0"/>
              </a:rPr>
              <a:t>Karen Kollar, Director</a:t>
            </a:r>
          </a:p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Karen.Kollar@texmed.org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latin typeface="Garamond" panose="02020404030301010803" pitchFamily="18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Garamond" panose="02020404030301010803" pitchFamily="18" charset="0"/>
              </a:rPr>
              <a:t>512.370.1448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9D4FAF-350F-2C44-2060-246DAD0CFF06}"/>
              </a:ext>
            </a:extLst>
          </p:cNvPr>
          <p:cNvSpPr txBox="1"/>
          <p:nvPr/>
        </p:nvSpPr>
        <p:spPr>
          <a:xfrm>
            <a:off x="8064206" y="3150946"/>
            <a:ext cx="36455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Garamond" panose="02020404030301010803" pitchFamily="18" charset="0"/>
              </a:rPr>
              <a:t>Laura Lang, Specialist</a:t>
            </a:r>
          </a:p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anose="020204040303010108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Laura.Lang@texmed.org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latin typeface="Garamond" panose="02020404030301010803" pitchFamily="18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Garamond" panose="02020404030301010803" pitchFamily="18" charset="0"/>
              </a:rPr>
              <a:t>512.370.1445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7E7107-7585-8D98-6304-6BEEEE2EC2F4}"/>
              </a:ext>
            </a:extLst>
          </p:cNvPr>
          <p:cNvSpPr txBox="1"/>
          <p:nvPr/>
        </p:nvSpPr>
        <p:spPr>
          <a:xfrm>
            <a:off x="6958468" y="2543555"/>
            <a:ext cx="97850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u="sng" dirty="0">
                <a:solidFill>
                  <a:schemeClr val="bg1"/>
                </a:solidFill>
                <a:latin typeface="Garamond" panose="02020404030301010803" pitchFamily="18" charset="0"/>
              </a:rPr>
              <a:t>Staff</a:t>
            </a:r>
          </a:p>
        </p:txBody>
      </p:sp>
    </p:spTree>
    <p:extLst>
      <p:ext uri="{BB962C8B-B14F-4D97-AF65-F5344CB8AC3E}">
        <p14:creationId xmlns:p14="http://schemas.microsoft.com/office/powerpoint/2010/main" val="18594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4B061-8CAB-42B4-8EEB-53FB45EB0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89B45BCD-5D5E-482F-4DBF-C157A89F6C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95939" y="1132922"/>
            <a:ext cx="9935887" cy="5268913"/>
          </a:xfrm>
        </p:spPr>
        <p:txBody>
          <a:bodyPr>
            <a:noAutofit/>
          </a:bodyPr>
          <a:lstStyle/>
          <a:p>
            <a:pPr marL="60325" indent="-1588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US" sz="3200" b="1" u="sng" dirty="0">
                <a:solidFill>
                  <a:srgbClr val="2C2C2C"/>
                </a:solidFill>
              </a:rPr>
              <a:t>The Medical Student Section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>
                <a:latin typeface="Helvetica Neue Light"/>
              </a:rPr>
              <a:t>Created in the late 1970s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>
                <a:latin typeface="Helvetica Neue Light"/>
              </a:rPr>
              <a:t>Provides TMA with the student perspective and allows medical students a voice in forming TMA policy: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Executive Council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32 Boards, Councils and Committees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Voting Delegates from each school for TMA HOD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Board of Trustees (Voting Member)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dirty="0">
                <a:latin typeface="Helvetica Neue Light"/>
              </a:rPr>
              <a:t>Texas Delegation to the AMA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>
                <a:latin typeface="Helvetica Neue Light"/>
              </a:rPr>
              <a:t>Over 9,000 student members from all 16 Texas medical school campuses</a:t>
            </a:r>
          </a:p>
          <a:p>
            <a:pPr marL="60325" indent="-1588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>
              <a:solidFill>
                <a:srgbClr val="2C2C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223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A979A-B17B-9F4F-5F02-73F90EB00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ACFE3F8-CCE8-6A68-90FB-1B3A1FB134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5096" y="1183308"/>
            <a:ext cx="9336156" cy="5294313"/>
          </a:xfrm>
        </p:spPr>
        <p:txBody>
          <a:bodyPr>
            <a:noAutofit/>
          </a:bodyPr>
          <a:lstStyle/>
          <a:p>
            <a:pPr marL="4763" indent="-4763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3200" b="1" u="sng" dirty="0"/>
              <a:t>TMA-MSS Policies and Procedures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dirty="0">
                <a:latin typeface="Helvetica Neue Light"/>
              </a:rPr>
              <a:t>Operating Procedures are the rules that govern the section. They include: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800" dirty="0">
                <a:latin typeface="Helvetica Neue Light"/>
              </a:rPr>
              <a:t>Explanation of the organization of the MSS 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800" dirty="0">
                <a:latin typeface="Helvetica Neue Light"/>
              </a:rPr>
              <a:t>Guidelines on how Business Meetings should be conducted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800" dirty="0">
                <a:latin typeface="Helvetica Neue Light"/>
              </a:rPr>
              <a:t>How officials are elected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800" dirty="0">
                <a:latin typeface="Helvetica Neue Light"/>
              </a:rPr>
              <a:t>Explanation of the TMA-MSS role in the TMA and AMA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800" dirty="0">
                <a:latin typeface="Helvetica Neue Light"/>
              </a:rPr>
              <a:t>Financial policies   </a:t>
            </a:r>
          </a:p>
          <a:p>
            <a:pPr marL="4763" indent="-4763">
              <a:spcBef>
                <a:spcPts val="900"/>
              </a:spcBef>
              <a:buNone/>
              <a:defRPr/>
            </a:pP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690318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B784C-026A-E51A-E754-98A1C6C74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6B083-EE13-EA05-7182-F61C5B62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6F0DC3FB-52E6-49D8-AD11-54C1EB7257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9923" y="1130300"/>
            <a:ext cx="10515600" cy="564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/>
              <a:t>TMA-MSS Executive Council</a:t>
            </a:r>
          </a:p>
          <a:p>
            <a:pPr marL="0" indent="0">
              <a:buNone/>
            </a:pPr>
            <a:endParaRPr lang="en-US" b="1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17B00C-1B4D-5983-A246-F33E393D8102}"/>
              </a:ext>
            </a:extLst>
          </p:cNvPr>
          <p:cNvSpPr txBox="1"/>
          <p:nvPr/>
        </p:nvSpPr>
        <p:spPr>
          <a:xfrm>
            <a:off x="1219923" y="1694937"/>
            <a:ext cx="4664042" cy="514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>
                <a:latin typeface="Helvetica Neue Light"/>
              </a:rPr>
              <a:t>Composed of: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Helvetica Neue Light"/>
              </a:rPr>
              <a:t>Chair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Helvetica Neue Light"/>
              </a:rPr>
              <a:t>Vice Chair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Helvetica Neue Light"/>
              </a:rPr>
              <a:t>Reporter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Helvetica Neue Light"/>
              </a:rPr>
              <a:t>TMA Delegate Co-Chairs (2)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Helvetica Neue Light"/>
              </a:rPr>
              <a:t>AMA Delegate Co-Chairs (2)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Helvetica Neue Light"/>
              </a:rPr>
              <a:t>Immediate Past Chair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Helvetica Neue Light"/>
              </a:rPr>
              <a:t>Student Member on TMA Board of Trustees 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Helvetica Neue Light"/>
              </a:rPr>
              <a:t>Alternate Delegate to Texas Delegation to the AMA*</a:t>
            </a:r>
            <a:r>
              <a:rPr lang="en-US" altLang="en-US" sz="2000" dirty="0">
                <a:latin typeface="Helvetica Neue Ligh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D894E5-EA8F-46A8-7A42-5A4B1F779849}"/>
              </a:ext>
            </a:extLst>
          </p:cNvPr>
          <p:cNvSpPr txBox="1"/>
          <p:nvPr/>
        </p:nvSpPr>
        <p:spPr>
          <a:xfrm>
            <a:off x="6630125" y="1628677"/>
            <a:ext cx="510539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Helvetica Neue Light"/>
              </a:rPr>
              <a:t>Govern the MSS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Helvetica Neue Light"/>
              </a:rPr>
              <a:t>Apply by March 1 and elected by ballot at </a:t>
            </a:r>
            <a:r>
              <a:rPr lang="en-US" sz="2400" dirty="0" err="1">
                <a:latin typeface="Helvetica Neue Light"/>
              </a:rPr>
              <a:t>TexMed</a:t>
            </a:r>
            <a:endParaRPr lang="en-US" sz="2400" dirty="0">
              <a:latin typeface="Helvetica Neue Light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Helvetica Neue Light"/>
              </a:rPr>
              <a:t>* Runs through the TMA-HOD, follow HOD deadlines.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Helvetica Neue Light"/>
              </a:rPr>
              <a:t>Must have attended at least one section meeting to be eligible for candidacy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Helvetica Neue Light"/>
              </a:rPr>
              <a:t>Terms of service: one year, commencing at the close of TexMed.</a:t>
            </a:r>
          </a:p>
        </p:txBody>
      </p:sp>
    </p:spTree>
    <p:extLst>
      <p:ext uri="{BB962C8B-B14F-4D97-AF65-F5344CB8AC3E}">
        <p14:creationId xmlns:p14="http://schemas.microsoft.com/office/powerpoint/2010/main" val="97201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13BAB0-6B86-E771-7881-529705DC1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4DEEB-F96D-45C5-9BC3-D6A66693B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DE674BE-A399-62B5-3623-C3001390E6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1600" y="1130300"/>
            <a:ext cx="8435009" cy="529431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200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TMA-MSS Chapters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dirty="0"/>
              <a:t>Composed of students from all 16 medical schools in Texas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dirty="0"/>
              <a:t>Some schools receive additional voting privileges because they have satellite campuses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dirty="0"/>
              <a:t>The number of votes each school receives in the MSS is dependent on its population census 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81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FAEC0-0716-E992-7091-75F4DC779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8992E-8326-572F-CE18-D807D0779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51CF8B3-8A46-808A-2279-FAA074311FB5}"/>
              </a:ext>
            </a:extLst>
          </p:cNvPr>
          <p:cNvSpPr txBox="1">
            <a:spLocks/>
          </p:cNvSpPr>
          <p:nvPr/>
        </p:nvSpPr>
        <p:spPr>
          <a:xfrm>
            <a:off x="1372325" y="1197330"/>
            <a:ext cx="7886700" cy="5205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sz="2800" b="0" i="0" kern="120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rgbClr val="2C2C2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rgbClr val="2C2C2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200" b="1" u="sng" dirty="0"/>
              <a:t>TMA-MSS and the TMA House of Delegates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887FEB-ECDD-4089-B44B-EEC38798FE58}"/>
              </a:ext>
            </a:extLst>
          </p:cNvPr>
          <p:cNvGrpSpPr/>
          <p:nvPr/>
        </p:nvGrpSpPr>
        <p:grpSpPr>
          <a:xfrm>
            <a:off x="2526195" y="2319969"/>
            <a:ext cx="7086599" cy="1480088"/>
            <a:chOff x="0" y="-37272"/>
            <a:chExt cx="7086599" cy="148008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DED7EC6-8E71-6007-F976-ADD6E20EC9EC}"/>
                </a:ext>
              </a:extLst>
            </p:cNvPr>
            <p:cNvSpPr/>
            <p:nvPr/>
          </p:nvSpPr>
          <p:spPr>
            <a:xfrm>
              <a:off x="0" y="2486"/>
              <a:ext cx="7086599" cy="144033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C6347D2-98B0-7E09-54FE-327236ADF73B}"/>
                </a:ext>
              </a:extLst>
            </p:cNvPr>
            <p:cNvSpPr txBox="1"/>
            <p:nvPr/>
          </p:nvSpPr>
          <p:spPr>
            <a:xfrm>
              <a:off x="0" y="-37272"/>
              <a:ext cx="7086599" cy="14403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kern="1200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TMA House of Delegates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1" u="none" strike="noStrike" kern="1200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Each school has 1 MSS delegate in the HOD,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1" u="none" strike="noStrike" kern="1200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along with the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1" u="none" strike="noStrike" kern="1200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MSS TMA Delegate Co-Chairs</a:t>
              </a:r>
            </a:p>
          </p:txBody>
        </p:sp>
      </p:grpSp>
      <p:sp>
        <p:nvSpPr>
          <p:cNvPr id="9" name="Straight Connector 3">
            <a:extLst>
              <a:ext uri="{FF2B5EF4-FFF2-40B4-BE49-F238E27FC236}">
                <a16:creationId xmlns:a16="http://schemas.microsoft.com/office/drawing/2014/main" id="{822FCC6C-E2CA-088B-83FB-39F86785B9FD}"/>
              </a:ext>
            </a:extLst>
          </p:cNvPr>
          <p:cNvSpPr/>
          <p:nvPr/>
        </p:nvSpPr>
        <p:spPr>
          <a:xfrm>
            <a:off x="6004558" y="3797752"/>
            <a:ext cx="91440" cy="60493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60493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92A08C-DB4B-6A9C-8B82-ABA97EC046C0}"/>
              </a:ext>
            </a:extLst>
          </p:cNvPr>
          <p:cNvGrpSpPr/>
          <p:nvPr/>
        </p:nvGrpSpPr>
        <p:grpSpPr>
          <a:xfrm>
            <a:off x="3985780" y="4336746"/>
            <a:ext cx="4128995" cy="1584165"/>
            <a:chOff x="1478802" y="2047755"/>
            <a:chExt cx="4128995" cy="158416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34B8C3-6361-9E54-D05F-94298710A830}"/>
                </a:ext>
              </a:extLst>
            </p:cNvPr>
            <p:cNvSpPr/>
            <p:nvPr/>
          </p:nvSpPr>
          <p:spPr>
            <a:xfrm>
              <a:off x="1478802" y="2047755"/>
              <a:ext cx="4128995" cy="153115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1A4FD8-4850-5ADD-A774-865C390D0328}"/>
                </a:ext>
              </a:extLst>
            </p:cNvPr>
            <p:cNvSpPr txBox="1"/>
            <p:nvPr/>
          </p:nvSpPr>
          <p:spPr>
            <a:xfrm>
              <a:off x="1478802" y="2100763"/>
              <a:ext cx="4128995" cy="1531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kern="1200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Medical Student Section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24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554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5CF41-D545-1741-84E5-49C2A9E3C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244" y="3425833"/>
            <a:ext cx="10515600" cy="82307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ITC Garamond Std Light"/>
              </a:rPr>
              <a:t>MEETINGS</a:t>
            </a:r>
          </a:p>
        </p:txBody>
      </p:sp>
    </p:spTree>
    <p:extLst>
      <p:ext uri="{BB962C8B-B14F-4D97-AF65-F5344CB8AC3E}">
        <p14:creationId xmlns:p14="http://schemas.microsoft.com/office/powerpoint/2010/main" val="388559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BDD69-64B9-8738-F398-7FDE69701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5072C-88D1-0C19-7F57-80B7817A6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3B5F0B7-3579-40BE-5A0F-BCCBCE0042E7}"/>
              </a:ext>
            </a:extLst>
          </p:cNvPr>
          <p:cNvSpPr txBox="1">
            <a:spLocks/>
          </p:cNvSpPr>
          <p:nvPr/>
        </p:nvSpPr>
        <p:spPr>
          <a:xfrm>
            <a:off x="1372325" y="1133506"/>
            <a:ext cx="9096892" cy="52540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sz="2800" b="0" i="0" kern="1200">
                <a:solidFill>
                  <a:srgbClr val="2C2C2C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rgbClr val="2C2C2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rgbClr val="2C2C2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/>
              <a:buNone/>
            </a:pPr>
            <a:r>
              <a:rPr lang="en-US" altLang="en-US" sz="3900" b="1" u="sng" dirty="0">
                <a:latin typeface="Helvetica Neue Light"/>
              </a:rPr>
              <a:t>TMA Meetings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/>
              <a:buNone/>
            </a:pPr>
            <a:r>
              <a:rPr lang="en-US" altLang="en-US" sz="3000" dirty="0">
                <a:latin typeface="Helvetica Neue Light"/>
              </a:rPr>
              <a:t>Here are the TMA meetings and the TMA-MSS meets during each: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3000" dirty="0">
                <a:latin typeface="Helvetica Neue Light"/>
                <a:hlinkClick r:id="rId2"/>
              </a:rPr>
              <a:t>First Tuesdays at the Capitol </a:t>
            </a:r>
            <a:r>
              <a:rPr lang="en-US" altLang="en-US" sz="3000" dirty="0">
                <a:latin typeface="Helvetica Neue Light"/>
              </a:rPr>
              <a:t>(odd-years, Feb.-May)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3000" dirty="0">
                <a:latin typeface="Helvetica Neue Light"/>
                <a:hlinkClick r:id="rId3"/>
              </a:rPr>
              <a:t>Fall Conference (Sept./Oct.)</a:t>
            </a:r>
            <a:endParaRPr lang="en-US" altLang="en-US" sz="3000" dirty="0">
              <a:latin typeface="Helvetica Neue Light"/>
            </a:endParaRPr>
          </a:p>
          <a:p>
            <a:pPr lvl="2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600" dirty="0">
                <a:latin typeface="Helvetica Neue Light"/>
              </a:rPr>
              <a:t>Business of Medicine (odd-years)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600" dirty="0">
                <a:latin typeface="Helvetica Neue Light"/>
              </a:rPr>
              <a:t>Leadership Summitt (even-years)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3000" dirty="0" err="1">
                <a:latin typeface="Helvetica Neue Light"/>
                <a:hlinkClick r:id="rId4"/>
              </a:rPr>
              <a:t>TexMed</a:t>
            </a:r>
            <a:r>
              <a:rPr lang="en-US" altLang="en-US" sz="3000" dirty="0">
                <a:latin typeface="Helvetica Neue Light"/>
              </a:rPr>
              <a:t> (April/May)</a:t>
            </a:r>
            <a:endParaRPr lang="en-US" sz="3000" dirty="0">
              <a:latin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96668691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9DDDEABF-DA47-4D71-AC48-1648AD708C25}" vid="{125A904F-79B3-47C2-8495-DBA275AD19AD}"/>
    </a:ext>
  </a:extLst>
</a:theme>
</file>

<file path=ppt/theme/theme2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9DDDEABF-DA47-4D71-AC48-1648AD708C25}" vid="{1F0DD43B-A1F3-4672-A033-222CFABFBDC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9DDDEABF-DA47-4D71-AC48-1648AD708C25}" vid="{7BC61FD1-200A-43FE-A792-1658E3AE31DB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9DDDEABF-DA47-4D71-AC48-1648AD708C25}" vid="{BD4F877C-B26C-4585-8A87-78CB51A6AEEE}"/>
    </a:ext>
  </a:extLst>
</a:theme>
</file>

<file path=ppt/theme/theme5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9DDDEABF-DA47-4D71-AC48-1648AD708C25}" vid="{78D92B40-4AF5-4602-A6F5-1E631A40EB18}"/>
    </a:ext>
  </a:extLst>
</a:theme>
</file>

<file path=ppt/theme/theme6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9DDDEABF-DA47-4D71-AC48-1648AD708C25}" vid="{40C5B1C3-A195-429D-8C1E-CF73F66F7CD6}"/>
    </a:ext>
  </a:extLst>
</a:theme>
</file>

<file path=ppt/theme/theme7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9DDDEABF-DA47-4D71-AC48-1648AD708C25}" vid="{0D2801C5-2482-43D3-9B17-0078B33C04B2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f3eec7d-a505-4188-ad65-e447226eb4f7">
      <UserInfo>
        <DisplayName>Melanie Fossett</DisplayName>
        <AccountId>15</AccountId>
        <AccountType/>
      </UserInfo>
    </SharedWithUsers>
    <TaxCatchAll xmlns="2f3eec7d-a505-4188-ad65-e447226eb4f7" xsi:nil="true"/>
    <lcf76f155ced4ddcb4097134ff3c332f xmlns="086adadd-4f70-4675-8015-79e86aa7b07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55FA1BD22A3242B25AAC2EA93C7C49" ma:contentTypeVersion="17" ma:contentTypeDescription="Create a new document." ma:contentTypeScope="" ma:versionID="49d3972d223870694d0b797abbef5bf6">
  <xsd:schema xmlns:xsd="http://www.w3.org/2001/XMLSchema" xmlns:xs="http://www.w3.org/2001/XMLSchema" xmlns:p="http://schemas.microsoft.com/office/2006/metadata/properties" xmlns:ns2="086adadd-4f70-4675-8015-79e86aa7b073" xmlns:ns3="2f3eec7d-a505-4188-ad65-e447226eb4f7" targetNamespace="http://schemas.microsoft.com/office/2006/metadata/properties" ma:root="true" ma:fieldsID="a8b5e4c5ecdc12ebc87187a2d4db4760" ns2:_="" ns3:_="">
    <xsd:import namespace="086adadd-4f70-4675-8015-79e86aa7b073"/>
    <xsd:import namespace="2f3eec7d-a505-4188-ad65-e447226eb4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6adadd-4f70-4675-8015-79e86aa7b0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46fd998-4922-4f17-95e3-6f21801210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3eec7d-a505-4188-ad65-e447226eb4f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23d91e69-3571-4449-93e5-7a9f7b9e0c45}" ma:internalName="TaxCatchAll" ma:showField="CatchAllData" ma:web="2f3eec7d-a505-4188-ad65-e447226eb4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CD421A-D509-4C5A-84CF-44A34E4C8B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3EDCA1-9726-4792-9089-2652A8B484FD}">
  <ds:schemaRefs>
    <ds:schemaRef ds:uri="1a57e811-4506-4808-9bee-71bc2cda5b09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85bbc8af-3519-41f0-ab5b-ffcff580f467"/>
    <ds:schemaRef ds:uri="http://schemas.microsoft.com/office/2006/metadata/properties"/>
    <ds:schemaRef ds:uri="http://purl.org/dc/dcmitype/"/>
    <ds:schemaRef ds:uri="2f3eec7d-a505-4188-ad65-e447226eb4f7"/>
    <ds:schemaRef ds:uri="086adadd-4f70-4675-8015-79e86aa7b073"/>
  </ds:schemaRefs>
</ds:datastoreItem>
</file>

<file path=customXml/itemProps3.xml><?xml version="1.0" encoding="utf-8"?>
<ds:datastoreItem xmlns:ds="http://schemas.openxmlformats.org/officeDocument/2006/customXml" ds:itemID="{0265EC7C-8325-4877-ACC0-5C4F11E91B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6adadd-4f70-4675-8015-79e86aa7b073"/>
    <ds:schemaRef ds:uri="2f3eec7d-a505-4188-ad65-e447226eb4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1177</TotalTime>
  <Words>870</Words>
  <Application>Microsoft Office PowerPoint</Application>
  <PresentationFormat>Widescreen</PresentationFormat>
  <Paragraphs>146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Arial</vt:lpstr>
      <vt:lpstr>Calibri</vt:lpstr>
      <vt:lpstr>Calibri Light</vt:lpstr>
      <vt:lpstr>Garamond</vt:lpstr>
      <vt:lpstr>Helvetica Neue</vt:lpstr>
      <vt:lpstr>Helvetica Neue Light</vt:lpstr>
      <vt:lpstr>ITC Garamond Std Light</vt:lpstr>
      <vt:lpstr>Times New Roman</vt:lpstr>
      <vt:lpstr>Custom Design</vt:lpstr>
      <vt:lpstr>5_Custom Design</vt:lpstr>
      <vt:lpstr>2_Custom Design</vt:lpstr>
      <vt:lpstr>3_Custom Design</vt:lpstr>
      <vt:lpstr>6_Custom Design</vt:lpstr>
      <vt:lpstr>7_Custom Design</vt:lpstr>
      <vt:lpstr>8_Custom Design</vt:lpstr>
      <vt:lpstr>PowerPoint Presentation</vt:lpstr>
      <vt:lpstr>2021-22 Executive Council</vt:lpstr>
      <vt:lpstr>THE BASICS</vt:lpstr>
      <vt:lpstr>THE BASICS</vt:lpstr>
      <vt:lpstr>THE BASICS</vt:lpstr>
      <vt:lpstr>THE BASICS</vt:lpstr>
      <vt:lpstr>THE BASICS</vt:lpstr>
      <vt:lpstr>MEETINGS</vt:lpstr>
      <vt:lpstr>MEETINGS</vt:lpstr>
      <vt:lpstr>MEETINGS</vt:lpstr>
      <vt:lpstr>MEETINGS</vt:lpstr>
      <vt:lpstr>MEETINGS</vt:lpstr>
      <vt:lpstr>PowerPoint Presentation</vt:lpstr>
      <vt:lpstr>CHAPTER PROGRAMMING</vt:lpstr>
      <vt:lpstr>CHAPTER PROGRAMMING</vt:lpstr>
      <vt:lpstr>PowerPoint Presentation</vt:lpstr>
      <vt:lpstr>RECRUITMENT</vt:lpstr>
      <vt:lpstr>RECRUITMENT</vt:lpstr>
      <vt:lpstr>RECRUITMENT</vt:lpstr>
      <vt:lpstr>RECRUITMENT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 MAKING 101:</dc:title>
  <dc:creator>Karen Kollar</dc:creator>
  <cp:lastModifiedBy>Laura Lang</cp:lastModifiedBy>
  <cp:revision>3</cp:revision>
  <cp:lastPrinted>2022-01-27T01:01:45Z</cp:lastPrinted>
  <dcterms:created xsi:type="dcterms:W3CDTF">2021-10-04T17:04:32Z</dcterms:created>
  <dcterms:modified xsi:type="dcterms:W3CDTF">2026-02-11T16:21:26Z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0x010100C955FA1BD22A3242B25AAC2EA93C7C49</vt:lpwstr>
  </property>
  <property fmtid="{D5CDD505-2E9C-101B-9397-08002B2CF9AE}" pid="3" name="MediaServiceImageTags">
    <vt:lpwstr/>
  </property>
</Properties>
</file>